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43"/>
  </p:normalViewPr>
  <p:slideViewPr>
    <p:cSldViewPr snapToGrid="0" snapToObjects="1">
      <p:cViewPr varScale="1">
        <p:scale>
          <a:sx n="74" d="100"/>
          <a:sy n="74" d="100"/>
        </p:scale>
        <p:origin x="17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18FBA-F96C-4F49-AFF5-D494624956C8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6EB80-F3EE-4E47-9E8C-85427E082B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76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E0F60-1577-3D4C-84D2-3F5691BA2C23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93542-B20B-5640-AC41-6CAF6A5B8D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34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93542-B20B-5640-AC41-6CAF6A5B8D6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61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93542-B20B-5640-AC41-6CAF6A5B8D6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65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93542-B20B-5640-AC41-6CAF6A5B8D6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8727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93542-B20B-5640-AC41-6CAF6A5B8D6C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0412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93542-B20B-5640-AC41-6CAF6A5B8D6C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8809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93542-B20B-5640-AC41-6CAF6A5B8D6C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89591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93542-B20B-5640-AC41-6CAF6A5B8D6C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1590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93542-B20B-5640-AC41-6CAF6A5B8D6C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0104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93542-B20B-5640-AC41-6CAF6A5B8D6C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6954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93542-B20B-5640-AC41-6CAF6A5B8D6C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12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93542-B20B-5640-AC41-6CAF6A5B8D6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81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93542-B20B-5640-AC41-6CAF6A5B8D6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942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93542-B20B-5640-AC41-6CAF6A5B8D6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79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93542-B20B-5640-AC41-6CAF6A5B8D6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062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93542-B20B-5640-AC41-6CAF6A5B8D6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326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93542-B20B-5640-AC41-6CAF6A5B8D6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053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93542-B20B-5640-AC41-6CAF6A5B8D6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515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93542-B20B-5640-AC41-6CAF6A5B8D6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10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5BD8-FF31-3743-9967-04344654C2C3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E9D5-344C-E647-9DDD-F5CBA1221A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23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5BD8-FF31-3743-9967-04344654C2C3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E9D5-344C-E647-9DDD-F5CBA1221A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705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5BD8-FF31-3743-9967-04344654C2C3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E9D5-344C-E647-9DDD-F5CBA1221A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87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5BD8-FF31-3743-9967-04344654C2C3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E9D5-344C-E647-9DDD-F5CBA1221A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694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5BD8-FF31-3743-9967-04344654C2C3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E9D5-344C-E647-9DDD-F5CBA1221A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01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5BD8-FF31-3743-9967-04344654C2C3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E9D5-344C-E647-9DDD-F5CBA1221A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30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5BD8-FF31-3743-9967-04344654C2C3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E9D5-344C-E647-9DDD-F5CBA1221A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7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5BD8-FF31-3743-9967-04344654C2C3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E9D5-344C-E647-9DDD-F5CBA1221A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01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5BD8-FF31-3743-9967-04344654C2C3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E9D5-344C-E647-9DDD-F5CBA1221A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7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5BD8-FF31-3743-9967-04344654C2C3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E9D5-344C-E647-9DDD-F5CBA1221A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49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5BD8-FF31-3743-9967-04344654C2C3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E9D5-344C-E647-9DDD-F5CBA1221A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63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75BD8-FF31-3743-9967-04344654C2C3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BE9D5-344C-E647-9DDD-F5CBA1221A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802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86319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Gymnastik DEMO" charset="0"/>
                <a:ea typeface="Gymnastik DEMO" charset="0"/>
                <a:cs typeface="Gymnastik DEMO" charset="0"/>
              </a:rPr>
              <a:t>Range les nombres du plus petit au plus grand.</a:t>
            </a:r>
            <a:endParaRPr lang="fr-FR" sz="4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38400" y="1191771"/>
            <a:ext cx="2823713" cy="1219577"/>
          </a:xfrm>
        </p:spPr>
        <p:txBody>
          <a:bodyPr>
            <a:noAutofit/>
          </a:bodyPr>
          <a:lstStyle/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44</a:t>
            </a:r>
          </a:p>
        </p:txBody>
      </p:sp>
      <p:sp>
        <p:nvSpPr>
          <p:cNvPr id="4" name="Ellipse 3"/>
          <p:cNvSpPr/>
          <p:nvPr/>
        </p:nvSpPr>
        <p:spPr>
          <a:xfrm>
            <a:off x="11107711" y="299803"/>
            <a:ext cx="974361" cy="92939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00B0F0"/>
              </a:gs>
              <a:gs pos="83000">
                <a:srgbClr val="00B0F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Gymnastik DEMO" charset="0"/>
                <a:ea typeface="Gymnastik DEMO" charset="0"/>
                <a:cs typeface="Gymnastik DEMO" charset="0"/>
              </a:rPr>
              <a:t>1</a:t>
            </a:r>
            <a:endParaRPr lang="fr-FR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4833668" y="2064400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>
                <a:latin typeface="Gymnastik DEMO" charset="0"/>
                <a:ea typeface="Gymnastik DEMO" charset="0"/>
                <a:cs typeface="Gymnastik DEMO" charset="0"/>
              </a:rPr>
              <a:t>6</a:t>
            </a:r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4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49374" y="3156891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40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8865080" y="3766679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55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316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86319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Gymnastik DEMO" charset="0"/>
                <a:ea typeface="Gymnastik DEMO" charset="0"/>
                <a:cs typeface="Gymnastik DEMO" charset="0"/>
              </a:rPr>
              <a:t>Range les nombres du plus petit au plus grand.</a:t>
            </a:r>
            <a:endParaRPr lang="fr-FR" sz="4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38400" y="1191771"/>
            <a:ext cx="2823713" cy="1219577"/>
          </a:xfrm>
        </p:spPr>
        <p:txBody>
          <a:bodyPr>
            <a:noAutofit/>
          </a:bodyPr>
          <a:lstStyle/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68</a:t>
            </a:r>
          </a:p>
        </p:txBody>
      </p:sp>
      <p:sp>
        <p:nvSpPr>
          <p:cNvPr id="4" name="Ellipse 3"/>
          <p:cNvSpPr/>
          <p:nvPr/>
        </p:nvSpPr>
        <p:spPr>
          <a:xfrm>
            <a:off x="11107711" y="299803"/>
            <a:ext cx="974361" cy="92939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00B0F0"/>
              </a:gs>
              <a:gs pos="83000">
                <a:srgbClr val="00B0F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Gymnastik DEMO" charset="0"/>
                <a:ea typeface="Gymnastik DEMO" charset="0"/>
                <a:cs typeface="Gymnastik DEMO" charset="0"/>
              </a:rPr>
              <a:t>10</a:t>
            </a:r>
            <a:endParaRPr lang="fr-FR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4833668" y="2064400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39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49374" y="3156891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70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8865080" y="3766679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10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39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86319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Gymnastik DEMO" charset="0"/>
                <a:ea typeface="Gymnastik DEMO" charset="0"/>
                <a:cs typeface="Gymnastik DEMO" charset="0"/>
              </a:rPr>
              <a:t>Range les nombres du plus petit au plus grand.</a:t>
            </a:r>
            <a:endParaRPr lang="fr-FR" sz="4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38400" y="1191771"/>
            <a:ext cx="2823713" cy="1219577"/>
          </a:xfrm>
        </p:spPr>
        <p:txBody>
          <a:bodyPr>
            <a:noAutofit/>
          </a:bodyPr>
          <a:lstStyle/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65</a:t>
            </a:r>
          </a:p>
        </p:txBody>
      </p:sp>
      <p:sp>
        <p:nvSpPr>
          <p:cNvPr id="4" name="Ellipse 3"/>
          <p:cNvSpPr/>
          <p:nvPr/>
        </p:nvSpPr>
        <p:spPr>
          <a:xfrm>
            <a:off x="11107711" y="299803"/>
            <a:ext cx="974361" cy="92939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00B0F0"/>
              </a:gs>
              <a:gs pos="83000">
                <a:srgbClr val="00B0F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Gymnastik DEMO" charset="0"/>
                <a:ea typeface="Gymnastik DEMO" charset="0"/>
                <a:cs typeface="Gymnastik DEMO" charset="0"/>
              </a:rPr>
              <a:t>11</a:t>
            </a:r>
            <a:endParaRPr lang="fr-FR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4833668" y="2064400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89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49374" y="3156891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>
                <a:latin typeface="Gymnastik DEMO" charset="0"/>
                <a:ea typeface="Gymnastik DEMO" charset="0"/>
                <a:cs typeface="Gymnastik DEMO" charset="0"/>
              </a:rPr>
              <a:t>9</a:t>
            </a: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8865080" y="3766679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34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81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86319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Gymnastik DEMO" charset="0"/>
                <a:ea typeface="Gymnastik DEMO" charset="0"/>
                <a:cs typeface="Gymnastik DEMO" charset="0"/>
              </a:rPr>
              <a:t>Range les nombres du plus petit au plus grand.</a:t>
            </a:r>
            <a:endParaRPr lang="fr-FR" sz="4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38400" y="1191771"/>
            <a:ext cx="2823713" cy="1219577"/>
          </a:xfrm>
        </p:spPr>
        <p:txBody>
          <a:bodyPr>
            <a:noAutofit/>
          </a:bodyPr>
          <a:lstStyle/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88</a:t>
            </a:r>
          </a:p>
        </p:txBody>
      </p:sp>
      <p:sp>
        <p:nvSpPr>
          <p:cNvPr id="4" name="Ellipse 3"/>
          <p:cNvSpPr/>
          <p:nvPr/>
        </p:nvSpPr>
        <p:spPr>
          <a:xfrm>
            <a:off x="11107711" y="299803"/>
            <a:ext cx="974361" cy="92939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00B0F0"/>
              </a:gs>
              <a:gs pos="83000">
                <a:srgbClr val="00B0F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Gymnastik DEMO" charset="0"/>
                <a:ea typeface="Gymnastik DEMO" charset="0"/>
                <a:cs typeface="Gymnastik DEMO" charset="0"/>
              </a:rPr>
              <a:t>12</a:t>
            </a:r>
            <a:endParaRPr lang="fr-FR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4833668" y="2064400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33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49374" y="3156891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92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8865080" y="3766679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44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404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86319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Gymnastik DEMO" charset="0"/>
                <a:ea typeface="Gymnastik DEMO" charset="0"/>
                <a:cs typeface="Gymnastik DEMO" charset="0"/>
              </a:rPr>
              <a:t>Range les nombres du plus petit au plus grand.</a:t>
            </a:r>
            <a:endParaRPr lang="fr-FR" sz="4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38400" y="1191771"/>
            <a:ext cx="2823713" cy="1219577"/>
          </a:xfrm>
        </p:spPr>
        <p:txBody>
          <a:bodyPr>
            <a:noAutofit/>
          </a:bodyPr>
          <a:lstStyle/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66</a:t>
            </a:r>
          </a:p>
        </p:txBody>
      </p:sp>
      <p:sp>
        <p:nvSpPr>
          <p:cNvPr id="4" name="Ellipse 3"/>
          <p:cNvSpPr/>
          <p:nvPr/>
        </p:nvSpPr>
        <p:spPr>
          <a:xfrm>
            <a:off x="11107711" y="299803"/>
            <a:ext cx="974361" cy="92939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00B0F0"/>
              </a:gs>
              <a:gs pos="83000">
                <a:srgbClr val="00B0F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Gymnastik DEMO" charset="0"/>
                <a:ea typeface="Gymnastik DEMO" charset="0"/>
                <a:cs typeface="Gymnastik DEMO" charset="0"/>
              </a:rPr>
              <a:t>13</a:t>
            </a:r>
            <a:endParaRPr lang="fr-FR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4833668" y="2064400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83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49374" y="3156891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4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8865080" y="3766679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89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771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86319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Gymnastik DEMO" charset="0"/>
                <a:ea typeface="Gymnastik DEMO" charset="0"/>
                <a:cs typeface="Gymnastik DEMO" charset="0"/>
              </a:rPr>
              <a:t>Range les nombres du plus petit au plus grand.</a:t>
            </a:r>
            <a:endParaRPr lang="fr-FR" sz="4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38400" y="1191771"/>
            <a:ext cx="2823713" cy="1219577"/>
          </a:xfrm>
        </p:spPr>
        <p:txBody>
          <a:bodyPr>
            <a:noAutofit/>
          </a:bodyPr>
          <a:lstStyle/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12</a:t>
            </a:r>
          </a:p>
        </p:txBody>
      </p:sp>
      <p:sp>
        <p:nvSpPr>
          <p:cNvPr id="4" name="Ellipse 3"/>
          <p:cNvSpPr/>
          <p:nvPr/>
        </p:nvSpPr>
        <p:spPr>
          <a:xfrm>
            <a:off x="11107711" y="299803"/>
            <a:ext cx="974361" cy="92939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00B0F0"/>
              </a:gs>
              <a:gs pos="83000">
                <a:srgbClr val="00B0F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Gymnastik DEMO" charset="0"/>
                <a:ea typeface="Gymnastik DEMO" charset="0"/>
                <a:cs typeface="Gymnastik DEMO" charset="0"/>
              </a:rPr>
              <a:t>14</a:t>
            </a:r>
            <a:endParaRPr lang="fr-FR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4833668" y="2064400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19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49374" y="3156891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25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8865080" y="3766679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34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02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86319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Gymnastik DEMO" charset="0"/>
                <a:ea typeface="Gymnastik DEMO" charset="0"/>
                <a:cs typeface="Gymnastik DEMO" charset="0"/>
              </a:rPr>
              <a:t>Range les nombres du plus petit au plus grand.</a:t>
            </a:r>
            <a:endParaRPr lang="fr-FR" sz="4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38400" y="1191771"/>
            <a:ext cx="2823713" cy="1219577"/>
          </a:xfrm>
        </p:spPr>
        <p:txBody>
          <a:bodyPr>
            <a:noAutofit/>
          </a:bodyPr>
          <a:lstStyle/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67</a:t>
            </a:r>
          </a:p>
        </p:txBody>
      </p:sp>
      <p:sp>
        <p:nvSpPr>
          <p:cNvPr id="4" name="Ellipse 3"/>
          <p:cNvSpPr/>
          <p:nvPr/>
        </p:nvSpPr>
        <p:spPr>
          <a:xfrm>
            <a:off x="11107711" y="299803"/>
            <a:ext cx="974361" cy="92939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00B0F0"/>
              </a:gs>
              <a:gs pos="83000">
                <a:srgbClr val="00B0F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Gymnastik DEMO" charset="0"/>
                <a:ea typeface="Gymnastik DEMO" charset="0"/>
                <a:cs typeface="Gymnastik DEMO" charset="0"/>
              </a:rPr>
              <a:t>15</a:t>
            </a:r>
            <a:endParaRPr lang="fr-FR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4833668" y="2064400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61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49374" y="3156891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70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8865080" y="3766679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86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081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86319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Gymnastik DEMO" charset="0"/>
                <a:ea typeface="Gymnastik DEMO" charset="0"/>
                <a:cs typeface="Gymnastik DEMO" charset="0"/>
              </a:rPr>
              <a:t>Range les nombres du plus petit au plus grand.</a:t>
            </a:r>
            <a:endParaRPr lang="fr-FR" sz="4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38400" y="1191771"/>
            <a:ext cx="2823713" cy="1219577"/>
          </a:xfrm>
        </p:spPr>
        <p:txBody>
          <a:bodyPr>
            <a:noAutofit/>
          </a:bodyPr>
          <a:lstStyle/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38</a:t>
            </a:r>
          </a:p>
        </p:txBody>
      </p:sp>
      <p:sp>
        <p:nvSpPr>
          <p:cNvPr id="4" name="Ellipse 3"/>
          <p:cNvSpPr/>
          <p:nvPr/>
        </p:nvSpPr>
        <p:spPr>
          <a:xfrm>
            <a:off x="11107711" y="299803"/>
            <a:ext cx="974361" cy="92939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00B0F0"/>
              </a:gs>
              <a:gs pos="83000">
                <a:srgbClr val="00B0F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Gymnastik DEMO" charset="0"/>
                <a:ea typeface="Gymnastik DEMO" charset="0"/>
                <a:cs typeface="Gymnastik DEMO" charset="0"/>
              </a:rPr>
              <a:t>16</a:t>
            </a:r>
            <a:endParaRPr lang="fr-FR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4833668" y="2064400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94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49374" y="3156891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28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8865080" y="3766679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93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00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86319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Gymnastik DEMO" charset="0"/>
                <a:ea typeface="Gymnastik DEMO" charset="0"/>
                <a:cs typeface="Gymnastik DEMO" charset="0"/>
              </a:rPr>
              <a:t>Range les nombres du plus petit au plus grand.</a:t>
            </a:r>
            <a:endParaRPr lang="fr-FR" sz="4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38400" y="1191771"/>
            <a:ext cx="2823713" cy="1219577"/>
          </a:xfrm>
        </p:spPr>
        <p:txBody>
          <a:bodyPr>
            <a:noAutofit/>
          </a:bodyPr>
          <a:lstStyle/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29</a:t>
            </a:r>
          </a:p>
        </p:txBody>
      </p:sp>
      <p:sp>
        <p:nvSpPr>
          <p:cNvPr id="4" name="Ellipse 3"/>
          <p:cNvSpPr/>
          <p:nvPr/>
        </p:nvSpPr>
        <p:spPr>
          <a:xfrm>
            <a:off x="11107711" y="299803"/>
            <a:ext cx="974361" cy="92939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00B0F0"/>
              </a:gs>
              <a:gs pos="83000">
                <a:srgbClr val="00B0F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Gymnastik DEMO" charset="0"/>
                <a:ea typeface="Gymnastik DEMO" charset="0"/>
                <a:cs typeface="Gymnastik DEMO" charset="0"/>
              </a:rPr>
              <a:t>17</a:t>
            </a:r>
            <a:endParaRPr lang="fr-FR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4833668" y="2064400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95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49374" y="3156891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52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8865080" y="3766679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18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60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86319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Gymnastik DEMO" charset="0"/>
                <a:ea typeface="Gymnastik DEMO" charset="0"/>
                <a:cs typeface="Gymnastik DEMO" charset="0"/>
              </a:rPr>
              <a:t>Range les nombres du plus petit au plus grand.</a:t>
            </a:r>
            <a:endParaRPr lang="fr-FR" sz="4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38400" y="1191771"/>
            <a:ext cx="2823713" cy="1219577"/>
          </a:xfrm>
        </p:spPr>
        <p:txBody>
          <a:bodyPr>
            <a:noAutofit/>
          </a:bodyPr>
          <a:lstStyle/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34</a:t>
            </a:r>
          </a:p>
        </p:txBody>
      </p:sp>
      <p:sp>
        <p:nvSpPr>
          <p:cNvPr id="4" name="Ellipse 3"/>
          <p:cNvSpPr/>
          <p:nvPr/>
        </p:nvSpPr>
        <p:spPr>
          <a:xfrm>
            <a:off x="11107711" y="299803"/>
            <a:ext cx="974361" cy="92939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00B0F0"/>
              </a:gs>
              <a:gs pos="83000">
                <a:srgbClr val="00B0F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Gymnastik DEMO" charset="0"/>
                <a:ea typeface="Gymnastik DEMO" charset="0"/>
                <a:cs typeface="Gymnastik DEMO" charset="0"/>
              </a:rPr>
              <a:t>18</a:t>
            </a:r>
            <a:endParaRPr lang="fr-FR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4833668" y="2064400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14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49374" y="3156891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84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8865080" y="3766679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74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747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86319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Gymnastik DEMO" charset="0"/>
                <a:ea typeface="Gymnastik DEMO" charset="0"/>
                <a:cs typeface="Gymnastik DEMO" charset="0"/>
              </a:rPr>
              <a:t>Range les nombres du plus petit au plus grand.</a:t>
            </a:r>
            <a:endParaRPr lang="fr-FR" sz="4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38400" y="1191771"/>
            <a:ext cx="2823713" cy="1219577"/>
          </a:xfrm>
        </p:spPr>
        <p:txBody>
          <a:bodyPr>
            <a:noAutofit/>
          </a:bodyPr>
          <a:lstStyle/>
          <a:p>
            <a:r>
              <a:rPr lang="fr-FR" sz="8000" dirty="0">
                <a:latin typeface="Gymnastik DEMO" charset="0"/>
                <a:ea typeface="Gymnastik DEMO" charset="0"/>
                <a:cs typeface="Gymnastik DEMO" charset="0"/>
              </a:rPr>
              <a:t>8</a:t>
            </a:r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4</a:t>
            </a:r>
          </a:p>
        </p:txBody>
      </p:sp>
      <p:sp>
        <p:nvSpPr>
          <p:cNvPr id="4" name="Ellipse 3"/>
          <p:cNvSpPr/>
          <p:nvPr/>
        </p:nvSpPr>
        <p:spPr>
          <a:xfrm>
            <a:off x="11107711" y="299803"/>
            <a:ext cx="974361" cy="92939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00B0F0"/>
              </a:gs>
              <a:gs pos="83000">
                <a:srgbClr val="00B0F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Gymnastik DEMO" charset="0"/>
                <a:ea typeface="Gymnastik DEMO" charset="0"/>
                <a:cs typeface="Gymnastik DEMO" charset="0"/>
              </a:rPr>
              <a:t>2</a:t>
            </a:r>
            <a:endParaRPr lang="fr-FR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4833668" y="2064400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41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49374" y="3156891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>
                <a:latin typeface="Gymnastik DEMO" charset="0"/>
                <a:ea typeface="Gymnastik DEMO" charset="0"/>
                <a:cs typeface="Gymnastik DEMO" charset="0"/>
              </a:rPr>
              <a:t>9</a:t>
            </a:r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0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8865080" y="3766679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>
                <a:latin typeface="Gymnastik DEMO" charset="0"/>
                <a:ea typeface="Gymnastik DEMO" charset="0"/>
                <a:cs typeface="Gymnastik DEMO" charset="0"/>
              </a:rPr>
              <a:t>6</a:t>
            </a:r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5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650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86319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Gymnastik DEMO" charset="0"/>
                <a:ea typeface="Gymnastik DEMO" charset="0"/>
                <a:cs typeface="Gymnastik DEMO" charset="0"/>
              </a:rPr>
              <a:t>Range les nombres du plus petit au plus grand.</a:t>
            </a:r>
            <a:endParaRPr lang="fr-FR" sz="4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38400" y="1191771"/>
            <a:ext cx="2823713" cy="1219577"/>
          </a:xfrm>
        </p:spPr>
        <p:txBody>
          <a:bodyPr>
            <a:noAutofit/>
          </a:bodyPr>
          <a:lstStyle/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4</a:t>
            </a:r>
          </a:p>
        </p:txBody>
      </p:sp>
      <p:sp>
        <p:nvSpPr>
          <p:cNvPr id="4" name="Ellipse 3"/>
          <p:cNvSpPr/>
          <p:nvPr/>
        </p:nvSpPr>
        <p:spPr>
          <a:xfrm>
            <a:off x="11107711" y="299803"/>
            <a:ext cx="974361" cy="92939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00B0F0"/>
              </a:gs>
              <a:gs pos="83000">
                <a:srgbClr val="00B0F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Gymnastik DEMO" charset="0"/>
                <a:ea typeface="Gymnastik DEMO" charset="0"/>
                <a:cs typeface="Gymnastik DEMO" charset="0"/>
              </a:rPr>
              <a:t>3</a:t>
            </a:r>
            <a:endParaRPr lang="fr-FR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4833668" y="2064400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56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49374" y="3156891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90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8865080" y="3766679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60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630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86319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Gymnastik DEMO" charset="0"/>
                <a:ea typeface="Gymnastik DEMO" charset="0"/>
                <a:cs typeface="Gymnastik DEMO" charset="0"/>
              </a:rPr>
              <a:t>Range les nombres du plus petit au plus grand.</a:t>
            </a:r>
            <a:endParaRPr lang="fr-FR" sz="4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38400" y="1191771"/>
            <a:ext cx="2823713" cy="1219577"/>
          </a:xfrm>
        </p:spPr>
        <p:txBody>
          <a:bodyPr>
            <a:noAutofit/>
          </a:bodyPr>
          <a:lstStyle/>
          <a:p>
            <a:r>
              <a:rPr lang="fr-FR" sz="8000" dirty="0">
                <a:latin typeface="Gymnastik DEMO" charset="0"/>
                <a:ea typeface="Gymnastik DEMO" charset="0"/>
                <a:cs typeface="Gymnastik DEMO" charset="0"/>
              </a:rPr>
              <a:t>3</a:t>
            </a:r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4</a:t>
            </a:r>
          </a:p>
        </p:txBody>
      </p:sp>
      <p:sp>
        <p:nvSpPr>
          <p:cNvPr id="4" name="Ellipse 3"/>
          <p:cNvSpPr/>
          <p:nvPr/>
        </p:nvSpPr>
        <p:spPr>
          <a:xfrm>
            <a:off x="11107711" y="299803"/>
            <a:ext cx="974361" cy="92939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00B0F0"/>
              </a:gs>
              <a:gs pos="83000">
                <a:srgbClr val="00B0F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Gymnastik DEMO" charset="0"/>
                <a:ea typeface="Gymnastik DEMO" charset="0"/>
                <a:cs typeface="Gymnastik DEMO" charset="0"/>
              </a:rPr>
              <a:t>4</a:t>
            </a:r>
            <a:endParaRPr lang="fr-FR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4833668" y="2064400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26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49374" y="3156891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>
                <a:latin typeface="Gymnastik DEMO" charset="0"/>
                <a:ea typeface="Gymnastik DEMO" charset="0"/>
                <a:cs typeface="Gymnastik DEMO" charset="0"/>
              </a:rPr>
              <a:t>3</a:t>
            </a:r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0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8865080" y="3766679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>
                <a:latin typeface="Gymnastik DEMO" charset="0"/>
                <a:ea typeface="Gymnastik DEMO" charset="0"/>
                <a:cs typeface="Gymnastik DEMO" charset="0"/>
              </a:rPr>
              <a:t>4</a:t>
            </a:r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5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675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86319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Gymnastik DEMO" charset="0"/>
                <a:ea typeface="Gymnastik DEMO" charset="0"/>
                <a:cs typeface="Gymnastik DEMO" charset="0"/>
              </a:rPr>
              <a:t>Range les nombres du plus petit au plus grand.</a:t>
            </a:r>
            <a:endParaRPr lang="fr-FR" sz="4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38400" y="1191771"/>
            <a:ext cx="2823713" cy="1219577"/>
          </a:xfrm>
        </p:spPr>
        <p:txBody>
          <a:bodyPr>
            <a:noAutofit/>
          </a:bodyPr>
          <a:lstStyle/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18</a:t>
            </a:r>
          </a:p>
        </p:txBody>
      </p:sp>
      <p:sp>
        <p:nvSpPr>
          <p:cNvPr id="4" name="Ellipse 3"/>
          <p:cNvSpPr/>
          <p:nvPr/>
        </p:nvSpPr>
        <p:spPr>
          <a:xfrm>
            <a:off x="11107711" y="299803"/>
            <a:ext cx="974361" cy="92939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00B0F0"/>
              </a:gs>
              <a:gs pos="83000">
                <a:srgbClr val="00B0F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Gymnastik DEMO" charset="0"/>
                <a:ea typeface="Gymnastik DEMO" charset="0"/>
                <a:cs typeface="Gymnastik DEMO" charset="0"/>
              </a:rPr>
              <a:t>5</a:t>
            </a:r>
            <a:endParaRPr lang="fr-FR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4833668" y="2064400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81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49374" y="3156891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25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8865080" y="3766679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52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4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86319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Gymnastik DEMO" charset="0"/>
                <a:ea typeface="Gymnastik DEMO" charset="0"/>
                <a:cs typeface="Gymnastik DEMO" charset="0"/>
              </a:rPr>
              <a:t>Range les nombres du plus petit au plus grand.</a:t>
            </a:r>
            <a:endParaRPr lang="fr-FR" sz="4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38400" y="1191771"/>
            <a:ext cx="2823713" cy="1219577"/>
          </a:xfrm>
        </p:spPr>
        <p:txBody>
          <a:bodyPr>
            <a:noAutofit/>
          </a:bodyPr>
          <a:lstStyle/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4</a:t>
            </a:r>
          </a:p>
        </p:txBody>
      </p:sp>
      <p:sp>
        <p:nvSpPr>
          <p:cNvPr id="4" name="Ellipse 3"/>
          <p:cNvSpPr/>
          <p:nvPr/>
        </p:nvSpPr>
        <p:spPr>
          <a:xfrm>
            <a:off x="11107711" y="299803"/>
            <a:ext cx="974361" cy="92939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00B0F0"/>
              </a:gs>
              <a:gs pos="83000">
                <a:srgbClr val="00B0F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Gymnastik DEMO" charset="0"/>
                <a:ea typeface="Gymnastik DEMO" charset="0"/>
                <a:cs typeface="Gymnastik DEMO" charset="0"/>
              </a:rPr>
              <a:t>6</a:t>
            </a:r>
            <a:endParaRPr lang="fr-FR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4833668" y="2064400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74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49374" y="3156891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>
                <a:latin typeface="Gymnastik DEMO" charset="0"/>
                <a:ea typeface="Gymnastik DEMO" charset="0"/>
                <a:cs typeface="Gymnastik DEMO" charset="0"/>
              </a:rPr>
              <a:t>7</a:t>
            </a:r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0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8865080" y="3766679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59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63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86319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Gymnastik DEMO" charset="0"/>
                <a:ea typeface="Gymnastik DEMO" charset="0"/>
                <a:cs typeface="Gymnastik DEMO" charset="0"/>
              </a:rPr>
              <a:t>Range les nombres du plus petit au plus grand.</a:t>
            </a:r>
            <a:endParaRPr lang="fr-FR" sz="4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38400" y="1191771"/>
            <a:ext cx="2823713" cy="1219577"/>
          </a:xfrm>
        </p:spPr>
        <p:txBody>
          <a:bodyPr>
            <a:noAutofit/>
          </a:bodyPr>
          <a:lstStyle/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98</a:t>
            </a:r>
          </a:p>
        </p:txBody>
      </p:sp>
      <p:sp>
        <p:nvSpPr>
          <p:cNvPr id="4" name="Ellipse 3"/>
          <p:cNvSpPr/>
          <p:nvPr/>
        </p:nvSpPr>
        <p:spPr>
          <a:xfrm>
            <a:off x="11107711" y="299803"/>
            <a:ext cx="974361" cy="92939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00B0F0"/>
              </a:gs>
              <a:gs pos="83000">
                <a:srgbClr val="00B0F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>
                <a:latin typeface="Chalkduster" charset="0"/>
                <a:ea typeface="Chalkduster" charset="0"/>
                <a:cs typeface="Chalkduster" charset="0"/>
              </a:rPr>
              <a:t>7</a:t>
            </a:r>
            <a:endParaRPr lang="fr-FR" b="1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4833668" y="2064400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93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49374" y="3156891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38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8865080" y="3766679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86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699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86319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Gymnastik DEMO" charset="0"/>
                <a:ea typeface="Gymnastik DEMO" charset="0"/>
                <a:cs typeface="Gymnastik DEMO" charset="0"/>
              </a:rPr>
              <a:t>Range les nombres du plus petit au plus grand.</a:t>
            </a:r>
            <a:endParaRPr lang="fr-FR" sz="4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38400" y="1191771"/>
            <a:ext cx="2823713" cy="1219577"/>
          </a:xfrm>
        </p:spPr>
        <p:txBody>
          <a:bodyPr>
            <a:noAutofit/>
          </a:bodyPr>
          <a:lstStyle/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56</a:t>
            </a:r>
          </a:p>
        </p:txBody>
      </p:sp>
      <p:sp>
        <p:nvSpPr>
          <p:cNvPr id="4" name="Ellipse 3"/>
          <p:cNvSpPr/>
          <p:nvPr/>
        </p:nvSpPr>
        <p:spPr>
          <a:xfrm>
            <a:off x="11107711" y="299803"/>
            <a:ext cx="974361" cy="92939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00B0F0"/>
              </a:gs>
              <a:gs pos="83000">
                <a:srgbClr val="00B0F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Gymnastik DEMO" charset="0"/>
                <a:ea typeface="Gymnastik DEMO" charset="0"/>
                <a:cs typeface="Gymnastik DEMO" charset="0"/>
              </a:rPr>
              <a:t>8</a:t>
            </a:r>
            <a:endParaRPr lang="fr-FR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4833668" y="2064400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87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49374" y="3156891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81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8865080" y="3766679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89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96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86319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Gymnastik DEMO" charset="0"/>
                <a:ea typeface="Gymnastik DEMO" charset="0"/>
                <a:cs typeface="Gymnastik DEMO" charset="0"/>
              </a:rPr>
              <a:t>Range les nombres du plus petit au plus grand.</a:t>
            </a:r>
            <a:endParaRPr lang="fr-FR" sz="4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38400" y="1191771"/>
            <a:ext cx="2823713" cy="1219577"/>
          </a:xfrm>
        </p:spPr>
        <p:txBody>
          <a:bodyPr>
            <a:noAutofit/>
          </a:bodyPr>
          <a:lstStyle/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65</a:t>
            </a:r>
          </a:p>
        </p:txBody>
      </p:sp>
      <p:sp>
        <p:nvSpPr>
          <p:cNvPr id="4" name="Ellipse 3"/>
          <p:cNvSpPr/>
          <p:nvPr/>
        </p:nvSpPr>
        <p:spPr>
          <a:xfrm>
            <a:off x="11107711" y="299803"/>
            <a:ext cx="974361" cy="92939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00B0F0"/>
              </a:gs>
              <a:gs pos="83000">
                <a:srgbClr val="00B0F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Gymnastik DEMO" charset="0"/>
                <a:ea typeface="Gymnastik DEMO" charset="0"/>
                <a:cs typeface="Gymnastik DEMO" charset="0"/>
              </a:rPr>
              <a:t>9</a:t>
            </a:r>
            <a:endParaRPr lang="fr-FR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4833668" y="2064400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>
                <a:latin typeface="Gymnastik DEMO" charset="0"/>
                <a:ea typeface="Gymnastik DEMO" charset="0"/>
                <a:cs typeface="Gymnastik DEMO" charset="0"/>
              </a:rPr>
              <a:t>6</a:t>
            </a:r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4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49374" y="3156891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43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8865080" y="3766679"/>
            <a:ext cx="2823713" cy="1219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latin typeface="Gymnastik DEMO" charset="0"/>
                <a:ea typeface="Gymnastik DEMO" charset="0"/>
                <a:cs typeface="Gymnastik DEMO" charset="0"/>
              </a:rPr>
              <a:t>23</a:t>
            </a:r>
            <a:endParaRPr lang="fr-FR" sz="8000" dirty="0">
              <a:latin typeface="Gymnastik DEMO" charset="0"/>
              <a:ea typeface="Gymnastik DEMO" charset="0"/>
              <a:cs typeface="Gymnastik DEM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7658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288</Words>
  <Application>Microsoft Macintosh PowerPoint</Application>
  <PresentationFormat>Grand écran</PresentationFormat>
  <Paragraphs>126</Paragraphs>
  <Slides>18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Calibri</vt:lpstr>
      <vt:lpstr>Calibri Light</vt:lpstr>
      <vt:lpstr>Chalkduster</vt:lpstr>
      <vt:lpstr>Gymnastik DEMO</vt:lpstr>
      <vt:lpstr>Arial</vt:lpstr>
      <vt:lpstr>Thème Office</vt:lpstr>
      <vt:lpstr>Range les nombres du plus petit au plus grand.</vt:lpstr>
      <vt:lpstr>Range les nombres du plus petit au plus grand.</vt:lpstr>
      <vt:lpstr>Range les nombres du plus petit au plus grand.</vt:lpstr>
      <vt:lpstr>Range les nombres du plus petit au plus grand.</vt:lpstr>
      <vt:lpstr>Range les nombres du plus petit au plus grand.</vt:lpstr>
      <vt:lpstr>Range les nombres du plus petit au plus grand.</vt:lpstr>
      <vt:lpstr>Range les nombres du plus petit au plus grand.</vt:lpstr>
      <vt:lpstr>Range les nombres du plus petit au plus grand.</vt:lpstr>
      <vt:lpstr>Range les nombres du plus petit au plus grand.</vt:lpstr>
      <vt:lpstr>Range les nombres du plus petit au plus grand.</vt:lpstr>
      <vt:lpstr>Range les nombres du plus petit au plus grand.</vt:lpstr>
      <vt:lpstr>Range les nombres du plus petit au plus grand.</vt:lpstr>
      <vt:lpstr>Range les nombres du plus petit au plus grand.</vt:lpstr>
      <vt:lpstr>Range les nombres du plus petit au plus grand.</vt:lpstr>
      <vt:lpstr>Range les nombres du plus petit au plus grand.</vt:lpstr>
      <vt:lpstr>Range les nombres du plus petit au plus grand.</vt:lpstr>
      <vt:lpstr>Range les nombres du plus petit au plus grand.</vt:lpstr>
      <vt:lpstr>Range les nombres du plus petit au plus grand.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Range les nombres du plus petit au plus grand.</dc:title>
  <dc:creator>Kelly Mayaud</dc:creator>
  <cp:lastModifiedBy>Kelly Mayaud</cp:lastModifiedBy>
  <cp:revision>3</cp:revision>
  <cp:lastPrinted>2018-01-01T20:34:58Z</cp:lastPrinted>
  <dcterms:created xsi:type="dcterms:W3CDTF">2018-01-01T20:08:28Z</dcterms:created>
  <dcterms:modified xsi:type="dcterms:W3CDTF">2018-01-01T20:35:37Z</dcterms:modified>
</cp:coreProperties>
</file>