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duscol.education.fr/document/12841/download" TargetMode="External"/><Relationship Id="rId2" Type="http://schemas.openxmlformats.org/officeDocument/2006/relationships/hyperlink" Target="https://eduscol.education.fr/1013/enfants-en-danger-comment-les-reperer-que-fai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uscol.education.fr/document/12583/downloa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400" dirty="0" smtClean="0"/>
              <a:t>INTERVENTION Protection de l’ENFANCE: REUNION DIRECTEURS DU 20/09/23 circonscription lyon 8/2</a:t>
            </a:r>
            <a:br>
              <a:rPr lang="fr-FR" sz="4400" dirty="0" smtClean="0"/>
            </a:b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8523" y="5847390"/>
            <a:ext cx="10652158" cy="742279"/>
          </a:xfrm>
        </p:spPr>
        <p:txBody>
          <a:bodyPr>
            <a:noAutofit/>
          </a:bodyPr>
          <a:lstStyle/>
          <a:p>
            <a:endParaRPr lang="fr-FR" sz="1100" dirty="0" smtClean="0"/>
          </a:p>
          <a:p>
            <a:r>
              <a:rPr lang="fr-FR" sz="1100" dirty="0" smtClean="0"/>
              <a:t>Ctss </a:t>
            </a:r>
            <a:r>
              <a:rPr lang="fr-FR" sz="1100" dirty="0" smtClean="0"/>
              <a:t>En: rous TatiaNA/CTS Ville de Lyon: FRERY </a:t>
            </a:r>
            <a:r>
              <a:rPr lang="fr-FR" sz="1100" dirty="0" smtClean="0"/>
              <a:t>KARINE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1059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1678" y="390623"/>
            <a:ext cx="10178322" cy="1492132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>Signaux </a:t>
            </a:r>
            <a:r>
              <a:rPr lang="fr-FR" sz="4000" dirty="0"/>
              <a:t>d’alerte spécifique à l’école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24433" y="2677297"/>
            <a:ext cx="8789772" cy="32022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sz="3600" dirty="0" smtClean="0"/>
              <a:t>L’absentéisme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3600" dirty="0" smtClean="0"/>
              <a:t>Le harcèlement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3600" dirty="0" smtClean="0"/>
              <a:t>Les </a:t>
            </a:r>
            <a:r>
              <a:rPr lang="fr-FR" sz="3600" dirty="0"/>
              <a:t>enfants victimes </a:t>
            </a:r>
            <a:r>
              <a:rPr lang="fr-FR" sz="3600" dirty="0" smtClean="0"/>
              <a:t>de violences </a:t>
            </a:r>
            <a:r>
              <a:rPr lang="fr-FR" sz="3600" dirty="0"/>
              <a:t>conjugales</a:t>
            </a:r>
            <a:r>
              <a:rPr lang="fr-FR" sz="3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8919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>Comment </a:t>
            </a:r>
            <a:r>
              <a:rPr lang="fr-FR" sz="4000" dirty="0"/>
              <a:t>écouter l’enfant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2034746"/>
            <a:ext cx="10178322" cy="42507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400" b="1" dirty="0" smtClean="0"/>
              <a:t>Se </a:t>
            </a:r>
            <a:r>
              <a:rPr lang="fr-FR" sz="2400" b="1" dirty="0"/>
              <a:t>mettre à l’écart des autres enfants et du </a:t>
            </a:r>
            <a:r>
              <a:rPr lang="fr-FR" sz="2400" b="1" dirty="0" smtClean="0"/>
              <a:t>bruit.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400" b="1" dirty="0" smtClean="0"/>
              <a:t>Rassurer l’enfant.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400" b="1" dirty="0" smtClean="0"/>
              <a:t>Pouvoir </a:t>
            </a:r>
            <a:r>
              <a:rPr lang="fr-FR" sz="2400" b="1" dirty="0"/>
              <a:t>ouvrir le dialogue et </a:t>
            </a:r>
            <a:r>
              <a:rPr lang="fr-FR" sz="2400" b="1" dirty="0" smtClean="0"/>
              <a:t>être </a:t>
            </a:r>
            <a:r>
              <a:rPr lang="fr-FR" sz="2400" b="1" dirty="0"/>
              <a:t>en </a:t>
            </a:r>
            <a:r>
              <a:rPr lang="fr-FR" sz="2400" b="1" dirty="0" smtClean="0"/>
              <a:t>capacité d’écouter.</a:t>
            </a:r>
            <a:endParaRPr lang="fr-FR" sz="24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sz="2400" b="1" dirty="0" smtClean="0"/>
              <a:t>Ne </a:t>
            </a:r>
            <a:r>
              <a:rPr lang="fr-FR" sz="2400" b="1" dirty="0"/>
              <a:t>pas l’interroger, mais simplement l’autoriser à </a:t>
            </a:r>
            <a:r>
              <a:rPr lang="fr-FR" sz="2400" b="1" dirty="0" smtClean="0"/>
              <a:t>se confier </a:t>
            </a:r>
            <a:r>
              <a:rPr lang="fr-FR" sz="2400" b="1" dirty="0"/>
              <a:t>en lui montrant qu’il peut nous </a:t>
            </a:r>
            <a:r>
              <a:rPr lang="fr-FR" sz="2400" b="1" dirty="0" smtClean="0"/>
              <a:t>faire confiance</a:t>
            </a:r>
            <a:r>
              <a:rPr lang="fr-FR" sz="2400" b="1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400" b="1" dirty="0" smtClean="0"/>
              <a:t>A </a:t>
            </a:r>
            <a:r>
              <a:rPr lang="fr-FR" sz="2400" b="1" dirty="0"/>
              <a:t>la fin de la </a:t>
            </a:r>
            <a:r>
              <a:rPr lang="fr-FR" sz="2400" b="1" dirty="0" smtClean="0"/>
              <a:t>conversation: </a:t>
            </a:r>
            <a:r>
              <a:rPr lang="fr-FR" sz="2400" dirty="0"/>
              <a:t>« tu as bien fait </a:t>
            </a:r>
            <a:r>
              <a:rPr lang="fr-FR" sz="2400" dirty="0" smtClean="0"/>
              <a:t>d’en parler</a:t>
            </a:r>
            <a:r>
              <a:rPr lang="fr-FR" sz="2400" dirty="0"/>
              <a:t>, je vais voir comment t’aider et je te tiens </a:t>
            </a:r>
            <a:r>
              <a:rPr lang="fr-FR" sz="2400" dirty="0" smtClean="0"/>
              <a:t>au courant </a:t>
            </a:r>
            <a:r>
              <a:rPr lang="fr-FR" sz="2400" dirty="0"/>
              <a:t>».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400" b="1" dirty="0" smtClean="0"/>
              <a:t>Écrire </a:t>
            </a:r>
            <a:r>
              <a:rPr lang="fr-FR" sz="2400" b="1" dirty="0"/>
              <a:t>le plus fidèlement possible, les mots </a:t>
            </a:r>
            <a:r>
              <a:rPr lang="fr-FR" sz="2400" b="1" dirty="0" smtClean="0"/>
              <a:t>de l’enfant </a:t>
            </a:r>
            <a:r>
              <a:rPr lang="fr-FR" sz="2400" b="1" dirty="0"/>
              <a:t>et vos questions.</a:t>
            </a:r>
          </a:p>
        </p:txBody>
      </p:sp>
    </p:spTree>
    <p:extLst>
      <p:ext uri="{BB962C8B-B14F-4D97-AF65-F5344CB8AC3E}">
        <p14:creationId xmlns:p14="http://schemas.microsoft.com/office/powerpoint/2010/main" val="3991662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>Information </a:t>
            </a:r>
            <a:r>
              <a:rPr lang="fr-FR" sz="4000" dirty="0"/>
              <a:t>à la famille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800" b="1" dirty="0" smtClean="0"/>
              <a:t>Les </a:t>
            </a:r>
            <a:r>
              <a:rPr lang="fr-FR" sz="2800" b="1" dirty="0"/>
              <a:t>familles doivent être informées de </a:t>
            </a:r>
            <a:r>
              <a:rPr lang="fr-FR" sz="2800" b="1" dirty="0" smtClean="0"/>
              <a:t>la transmission </a:t>
            </a:r>
            <a:r>
              <a:rPr lang="fr-FR" sz="2800" b="1" dirty="0"/>
              <a:t>de </a:t>
            </a:r>
            <a:r>
              <a:rPr lang="fr-FR" sz="2800" b="1" dirty="0" smtClean="0"/>
              <a:t>l’Information </a:t>
            </a:r>
            <a:r>
              <a:rPr lang="fr-FR" sz="2800" b="1" dirty="0"/>
              <a:t>P</a:t>
            </a:r>
            <a:r>
              <a:rPr lang="fr-FR" sz="2800" b="1" dirty="0" smtClean="0"/>
              <a:t>réoccupante.</a:t>
            </a:r>
            <a:endParaRPr lang="fr-FR" sz="28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sz="2800" b="1" dirty="0" smtClean="0"/>
              <a:t>Sauf </a:t>
            </a:r>
            <a:r>
              <a:rPr lang="fr-FR" sz="2800" b="1" dirty="0"/>
              <a:t>« si cette information est </a:t>
            </a:r>
            <a:r>
              <a:rPr lang="fr-FR" sz="2800" b="1" dirty="0" smtClean="0"/>
              <a:t>contraire à </a:t>
            </a:r>
            <a:r>
              <a:rPr lang="fr-FR" sz="2800" b="1" dirty="0"/>
              <a:t>l’intérêt de l’enfant </a:t>
            </a:r>
            <a:r>
              <a:rPr lang="fr-FR" sz="2800" b="1" dirty="0" smtClean="0"/>
              <a:t>» ( l’intérêt supérieur de l’enfant doit se définir en équipe pluridisciplinaire).</a:t>
            </a:r>
            <a:endParaRPr lang="fr-FR" sz="28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sz="2800" b="1" dirty="0" smtClean="0"/>
              <a:t>L’accord </a:t>
            </a:r>
            <a:r>
              <a:rPr lang="fr-FR" sz="2800" b="1" dirty="0"/>
              <a:t>de la famille n’est </a:t>
            </a:r>
            <a:r>
              <a:rPr lang="fr-FR" sz="2800" b="1" dirty="0" smtClean="0"/>
              <a:t>pas recherché</a:t>
            </a:r>
            <a:r>
              <a:rPr lang="fr-FR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9708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0042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/>
              <a:t>QUE VA-T-IL SE PASSER POUR</a:t>
            </a:r>
            <a:br>
              <a:rPr lang="fr-FR" sz="4000" b="1" dirty="0"/>
            </a:br>
            <a:r>
              <a:rPr lang="fr-FR" sz="4000" b="1" dirty="0"/>
              <a:t>L’ENFANT ?</a:t>
            </a:r>
            <a:endParaRPr lang="fr-FR" sz="40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384" y="1685646"/>
            <a:ext cx="9226377" cy="492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589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696772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POUR ALLER PLUS LOIN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5276" y="1524000"/>
            <a:ext cx="8913340" cy="5049795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Enfant en danger comment repérer : site </a:t>
            </a:r>
            <a:r>
              <a:rPr lang="fr-FR" dirty="0" err="1"/>
              <a:t>Eduscol</a:t>
            </a:r>
            <a:endParaRPr lang="fr-FR" dirty="0"/>
          </a:p>
          <a:p>
            <a:pPr marL="0" indent="0">
              <a:buNone/>
            </a:pPr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eduscol.education.fr/1013/enfants-en-danger-comment-les-reperer-que-faire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Accompagnement et prise en charge des </a:t>
            </a:r>
            <a:r>
              <a:rPr lang="fr-FR" dirty="0" smtClean="0"/>
              <a:t>situations </a:t>
            </a:r>
            <a:r>
              <a:rPr lang="fr-FR" dirty="0"/>
              <a:t>de </a:t>
            </a:r>
            <a:r>
              <a:rPr lang="fr-FR" dirty="0" smtClean="0"/>
              <a:t>protection de </a:t>
            </a:r>
            <a:r>
              <a:rPr lang="fr-FR" dirty="0"/>
              <a:t>l’enfance au sein de l’Education </a:t>
            </a:r>
            <a:r>
              <a:rPr lang="fr-FR" dirty="0" smtClean="0"/>
              <a:t>Nationale.</a:t>
            </a:r>
          </a:p>
          <a:p>
            <a:pPr marL="0" indent="0">
              <a:buNone/>
            </a:pPr>
            <a:r>
              <a:rPr lang="fr-FR" dirty="0" smtClean="0">
                <a:hlinkClick r:id="rId3"/>
              </a:rPr>
              <a:t>https</a:t>
            </a:r>
            <a:r>
              <a:rPr lang="fr-FR" dirty="0">
                <a:hlinkClick r:id="rId3"/>
              </a:rPr>
              <a:t>://</a:t>
            </a:r>
            <a:r>
              <a:rPr lang="fr-FR" dirty="0" smtClean="0">
                <a:hlinkClick r:id="rId3"/>
              </a:rPr>
              <a:t>eduscol.education.fr/document/12841/download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Le </a:t>
            </a:r>
            <a:r>
              <a:rPr lang="fr-FR" b="1" dirty="0" err="1"/>
              <a:t>Vademecum</a:t>
            </a:r>
            <a:r>
              <a:rPr lang="fr-FR" b="1" dirty="0"/>
              <a:t> Violences </a:t>
            </a:r>
            <a:r>
              <a:rPr lang="fr-FR" b="1" dirty="0" smtClean="0"/>
              <a:t>sexuelles</a:t>
            </a:r>
            <a:r>
              <a:rPr lang="fr-FR" dirty="0"/>
              <a:t> </a:t>
            </a:r>
            <a:r>
              <a:rPr lang="fr-FR" b="1" dirty="0" smtClean="0"/>
              <a:t>intrafamiliales </a:t>
            </a:r>
            <a:r>
              <a:rPr lang="fr-FR" dirty="0" smtClean="0"/>
              <a:t>: comprendre, prévenir</a:t>
            </a:r>
            <a:r>
              <a:rPr lang="fr-FR" dirty="0"/>
              <a:t>, </a:t>
            </a:r>
            <a:r>
              <a:rPr lang="fr-FR" dirty="0" smtClean="0"/>
              <a:t>repérer et </a:t>
            </a:r>
            <a:r>
              <a:rPr lang="fr-FR" dirty="0"/>
              <a:t>agir</a:t>
            </a:r>
          </a:p>
          <a:p>
            <a:pPr marL="0" indent="0">
              <a:buNone/>
            </a:pPr>
            <a:r>
              <a:rPr lang="fr-FR" dirty="0">
                <a:hlinkClick r:id="rId4"/>
              </a:rPr>
              <a:t>https://</a:t>
            </a:r>
            <a:r>
              <a:rPr lang="fr-FR" dirty="0" smtClean="0">
                <a:hlinkClick r:id="rId4"/>
              </a:rPr>
              <a:t>eduscol.education.fr/document/12583/download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4300" dirty="0" smtClean="0">
                <a:solidFill>
                  <a:schemeClr val="tx1"/>
                </a:solidFill>
                <a:latin typeface="Impact" panose="020B0806030902050204" pitchFamily="34" charset="0"/>
              </a:rPr>
              <a:t>MERCI DE VOTRE ATTENTION</a:t>
            </a:r>
          </a:p>
          <a:p>
            <a:pPr marL="0" indent="0" algn="ctr">
              <a:buNone/>
            </a:pPr>
            <a:endParaRPr lang="fr-FR" sz="5700" dirty="0">
              <a:solidFill>
                <a:schemeClr val="tx1"/>
              </a:solidFill>
              <a:latin typeface="Impact" panose="020B0806030902050204" pitchFamily="34" charset="0"/>
            </a:endParaRPr>
          </a:p>
          <a:p>
            <a:pPr marL="0" indent="0" algn="ctr">
              <a:buNone/>
            </a:pPr>
            <a:endParaRPr lang="fr-FR" sz="5700" dirty="0" smtClean="0">
              <a:solidFill>
                <a:schemeClr val="tx1"/>
              </a:solidFill>
              <a:latin typeface="Impact" panose="020B0806030902050204" pitchFamily="34" charset="0"/>
            </a:endParaRP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052857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124</TotalTime>
  <Words>220</Words>
  <Application>Microsoft Office PowerPoint</Application>
  <PresentationFormat>Grand écran</PresentationFormat>
  <Paragraphs>33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Gill Sans MT</vt:lpstr>
      <vt:lpstr>Impact</vt:lpstr>
      <vt:lpstr>Wingdings</vt:lpstr>
      <vt:lpstr>Badge</vt:lpstr>
      <vt:lpstr>INTERVENTION Protection de l’ENFANCE: REUNION DIRECTEURS DU 20/09/23 circonscription lyon 8/2 </vt:lpstr>
      <vt:lpstr> Signaux d’alerte spécifique à l’école</vt:lpstr>
      <vt:lpstr> Comment écouter l’enfant ?</vt:lpstr>
      <vt:lpstr> Information à la famille</vt:lpstr>
      <vt:lpstr>QUE VA-T-IL SE PASSER POUR L’ENFANT ?</vt:lpstr>
      <vt:lpstr>POUR ALLER PLUS LOIN</vt:lpstr>
    </vt:vector>
  </TitlesOfParts>
  <Company>Ville de Lyon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INTERVENTION Protection dE REUNION DIRECTEUR DU 20/09/23</dc:title>
  <dc:creator>FRERY Karine</dc:creator>
  <cp:lastModifiedBy>FRERY Karine</cp:lastModifiedBy>
  <cp:revision>13</cp:revision>
  <dcterms:created xsi:type="dcterms:W3CDTF">2023-09-15T14:09:28Z</dcterms:created>
  <dcterms:modified xsi:type="dcterms:W3CDTF">2023-09-18T09:28:19Z</dcterms:modified>
</cp:coreProperties>
</file>