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7" r:id="rId4"/>
    <p:sldId id="268" r:id="rId5"/>
    <p:sldId id="263" r:id="rId6"/>
    <p:sldId id="257" r:id="rId7"/>
    <p:sldId id="264" r:id="rId8"/>
    <p:sldId id="265" r:id="rId9"/>
    <p:sldId id="266"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33"/>
  </p:normalViewPr>
  <p:slideViewPr>
    <p:cSldViewPr snapToGrid="0" snapToObjects="1">
      <p:cViewPr varScale="1">
        <p:scale>
          <a:sx n="65" d="100"/>
          <a:sy n="65" d="100"/>
        </p:scale>
        <p:origin x="8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B7E4C3-CF3B-4B47-890B-E5D48EF434F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6A3E4AD-C538-9749-A96F-BD12A62E84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95DDF83F-8BD0-7B41-AF74-24466DEEA372}"/>
              </a:ext>
            </a:extLst>
          </p:cNvPr>
          <p:cNvSpPr>
            <a:spLocks noGrp="1"/>
          </p:cNvSpPr>
          <p:nvPr>
            <p:ph type="dt" sz="half" idx="10"/>
          </p:nvPr>
        </p:nvSpPr>
        <p:spPr/>
        <p:txBody>
          <a:bodyPr/>
          <a:lstStyle/>
          <a:p>
            <a:fld id="{45283A3A-44C9-D741-A42F-0A1B1132785B}" type="datetimeFigureOut">
              <a:rPr lang="fr-FR" smtClean="0"/>
              <a:t>29/06/2021</a:t>
            </a:fld>
            <a:endParaRPr lang="fr-FR"/>
          </a:p>
        </p:txBody>
      </p:sp>
      <p:sp>
        <p:nvSpPr>
          <p:cNvPr id="5" name="Espace réservé du pied de page 4">
            <a:extLst>
              <a:ext uri="{FF2B5EF4-FFF2-40B4-BE49-F238E27FC236}">
                <a16:creationId xmlns:a16="http://schemas.microsoft.com/office/drawing/2014/main" id="{200DBAC5-CE69-3D48-B244-B4CB329C2F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9A6AB36-852F-B740-BEE9-861089CFE42D}"/>
              </a:ext>
            </a:extLst>
          </p:cNvPr>
          <p:cNvSpPr>
            <a:spLocks noGrp="1"/>
          </p:cNvSpPr>
          <p:nvPr>
            <p:ph type="sldNum" sz="quarter" idx="12"/>
          </p:nvPr>
        </p:nvSpPr>
        <p:spPr/>
        <p:txBody>
          <a:bodyPr/>
          <a:lstStyle/>
          <a:p>
            <a:fld id="{78C1291D-6CB8-4745-A73A-1FDFDCB3648D}" type="slidenum">
              <a:rPr lang="fr-FR" smtClean="0"/>
              <a:t>‹N°›</a:t>
            </a:fld>
            <a:endParaRPr lang="fr-FR"/>
          </a:p>
        </p:txBody>
      </p:sp>
    </p:spTree>
    <p:extLst>
      <p:ext uri="{BB962C8B-B14F-4D97-AF65-F5344CB8AC3E}">
        <p14:creationId xmlns:p14="http://schemas.microsoft.com/office/powerpoint/2010/main" val="404787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5F023F-6EE8-9B43-85E4-8331844DC19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7154768-890F-4F47-A4E3-084EDBA674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A4B4F60-951A-8648-B90C-71BE2D6F4D2E}"/>
              </a:ext>
            </a:extLst>
          </p:cNvPr>
          <p:cNvSpPr>
            <a:spLocks noGrp="1"/>
          </p:cNvSpPr>
          <p:nvPr>
            <p:ph type="dt" sz="half" idx="10"/>
          </p:nvPr>
        </p:nvSpPr>
        <p:spPr/>
        <p:txBody>
          <a:bodyPr/>
          <a:lstStyle/>
          <a:p>
            <a:fld id="{45283A3A-44C9-D741-A42F-0A1B1132785B}" type="datetimeFigureOut">
              <a:rPr lang="fr-FR" smtClean="0"/>
              <a:t>29/06/2021</a:t>
            </a:fld>
            <a:endParaRPr lang="fr-FR"/>
          </a:p>
        </p:txBody>
      </p:sp>
      <p:sp>
        <p:nvSpPr>
          <p:cNvPr id="5" name="Espace réservé du pied de page 4">
            <a:extLst>
              <a:ext uri="{FF2B5EF4-FFF2-40B4-BE49-F238E27FC236}">
                <a16:creationId xmlns:a16="http://schemas.microsoft.com/office/drawing/2014/main" id="{89227E7C-6B6A-1D42-A584-3A6F758591D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458634C-5E1A-6B43-8F23-20A097C468DB}"/>
              </a:ext>
            </a:extLst>
          </p:cNvPr>
          <p:cNvSpPr>
            <a:spLocks noGrp="1"/>
          </p:cNvSpPr>
          <p:nvPr>
            <p:ph type="sldNum" sz="quarter" idx="12"/>
          </p:nvPr>
        </p:nvSpPr>
        <p:spPr/>
        <p:txBody>
          <a:bodyPr/>
          <a:lstStyle/>
          <a:p>
            <a:fld id="{78C1291D-6CB8-4745-A73A-1FDFDCB3648D}" type="slidenum">
              <a:rPr lang="fr-FR" smtClean="0"/>
              <a:t>‹N°›</a:t>
            </a:fld>
            <a:endParaRPr lang="fr-FR"/>
          </a:p>
        </p:txBody>
      </p:sp>
    </p:spTree>
    <p:extLst>
      <p:ext uri="{BB962C8B-B14F-4D97-AF65-F5344CB8AC3E}">
        <p14:creationId xmlns:p14="http://schemas.microsoft.com/office/powerpoint/2010/main" val="37402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F60C682-F215-7A46-8C6A-562EADCF0678}"/>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DB59309-846F-834B-AAAC-6F372A73061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FC7D716-2543-E844-862F-6C32747128ED}"/>
              </a:ext>
            </a:extLst>
          </p:cNvPr>
          <p:cNvSpPr>
            <a:spLocks noGrp="1"/>
          </p:cNvSpPr>
          <p:nvPr>
            <p:ph type="dt" sz="half" idx="10"/>
          </p:nvPr>
        </p:nvSpPr>
        <p:spPr/>
        <p:txBody>
          <a:bodyPr/>
          <a:lstStyle/>
          <a:p>
            <a:fld id="{45283A3A-44C9-D741-A42F-0A1B1132785B}" type="datetimeFigureOut">
              <a:rPr lang="fr-FR" smtClean="0"/>
              <a:t>29/06/2021</a:t>
            </a:fld>
            <a:endParaRPr lang="fr-FR"/>
          </a:p>
        </p:txBody>
      </p:sp>
      <p:sp>
        <p:nvSpPr>
          <p:cNvPr id="5" name="Espace réservé du pied de page 4">
            <a:extLst>
              <a:ext uri="{FF2B5EF4-FFF2-40B4-BE49-F238E27FC236}">
                <a16:creationId xmlns:a16="http://schemas.microsoft.com/office/drawing/2014/main" id="{3FDD6167-25A2-4940-B2B1-8CC99BE1DCB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4E51FB7-CAB1-D245-A018-E46BA4006102}"/>
              </a:ext>
            </a:extLst>
          </p:cNvPr>
          <p:cNvSpPr>
            <a:spLocks noGrp="1"/>
          </p:cNvSpPr>
          <p:nvPr>
            <p:ph type="sldNum" sz="quarter" idx="12"/>
          </p:nvPr>
        </p:nvSpPr>
        <p:spPr/>
        <p:txBody>
          <a:bodyPr/>
          <a:lstStyle/>
          <a:p>
            <a:fld id="{78C1291D-6CB8-4745-A73A-1FDFDCB3648D}" type="slidenum">
              <a:rPr lang="fr-FR" smtClean="0"/>
              <a:t>‹N°›</a:t>
            </a:fld>
            <a:endParaRPr lang="fr-FR"/>
          </a:p>
        </p:txBody>
      </p:sp>
    </p:spTree>
    <p:extLst>
      <p:ext uri="{BB962C8B-B14F-4D97-AF65-F5344CB8AC3E}">
        <p14:creationId xmlns:p14="http://schemas.microsoft.com/office/powerpoint/2010/main" val="593136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4F34D8-7A27-2844-9AC9-B86F2CBCAD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19BC84E-0255-B348-B51B-37592D069D0F}"/>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7F90FA-2203-7043-9445-FB394F680CF9}"/>
              </a:ext>
            </a:extLst>
          </p:cNvPr>
          <p:cNvSpPr>
            <a:spLocks noGrp="1"/>
          </p:cNvSpPr>
          <p:nvPr>
            <p:ph type="dt" sz="half" idx="10"/>
          </p:nvPr>
        </p:nvSpPr>
        <p:spPr/>
        <p:txBody>
          <a:bodyPr/>
          <a:lstStyle/>
          <a:p>
            <a:fld id="{45283A3A-44C9-D741-A42F-0A1B1132785B}" type="datetimeFigureOut">
              <a:rPr lang="fr-FR" smtClean="0"/>
              <a:t>29/06/2021</a:t>
            </a:fld>
            <a:endParaRPr lang="fr-FR"/>
          </a:p>
        </p:txBody>
      </p:sp>
      <p:sp>
        <p:nvSpPr>
          <p:cNvPr id="5" name="Espace réservé du pied de page 4">
            <a:extLst>
              <a:ext uri="{FF2B5EF4-FFF2-40B4-BE49-F238E27FC236}">
                <a16:creationId xmlns:a16="http://schemas.microsoft.com/office/drawing/2014/main" id="{D7836669-64BD-6247-8A91-CB627D590D7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2C9A889-F2DB-AB4B-944B-9810EF672A75}"/>
              </a:ext>
            </a:extLst>
          </p:cNvPr>
          <p:cNvSpPr>
            <a:spLocks noGrp="1"/>
          </p:cNvSpPr>
          <p:nvPr>
            <p:ph type="sldNum" sz="quarter" idx="12"/>
          </p:nvPr>
        </p:nvSpPr>
        <p:spPr/>
        <p:txBody>
          <a:bodyPr/>
          <a:lstStyle/>
          <a:p>
            <a:fld id="{78C1291D-6CB8-4745-A73A-1FDFDCB3648D}" type="slidenum">
              <a:rPr lang="fr-FR" smtClean="0"/>
              <a:t>‹N°›</a:t>
            </a:fld>
            <a:endParaRPr lang="fr-FR"/>
          </a:p>
        </p:txBody>
      </p:sp>
    </p:spTree>
    <p:extLst>
      <p:ext uri="{BB962C8B-B14F-4D97-AF65-F5344CB8AC3E}">
        <p14:creationId xmlns:p14="http://schemas.microsoft.com/office/powerpoint/2010/main" val="161066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DD9C25-31B3-8C4A-A425-8C8BC8E4815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26ED1F6-034A-4948-BF93-EBFAD9306B6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F436AB7-66F9-B343-84AA-AFBED52E93EB}"/>
              </a:ext>
            </a:extLst>
          </p:cNvPr>
          <p:cNvSpPr>
            <a:spLocks noGrp="1"/>
          </p:cNvSpPr>
          <p:nvPr>
            <p:ph type="dt" sz="half" idx="10"/>
          </p:nvPr>
        </p:nvSpPr>
        <p:spPr/>
        <p:txBody>
          <a:bodyPr/>
          <a:lstStyle/>
          <a:p>
            <a:fld id="{45283A3A-44C9-D741-A42F-0A1B1132785B}" type="datetimeFigureOut">
              <a:rPr lang="fr-FR" smtClean="0"/>
              <a:t>29/06/2021</a:t>
            </a:fld>
            <a:endParaRPr lang="fr-FR"/>
          </a:p>
        </p:txBody>
      </p:sp>
      <p:sp>
        <p:nvSpPr>
          <p:cNvPr id="5" name="Espace réservé du pied de page 4">
            <a:extLst>
              <a:ext uri="{FF2B5EF4-FFF2-40B4-BE49-F238E27FC236}">
                <a16:creationId xmlns:a16="http://schemas.microsoft.com/office/drawing/2014/main" id="{81C0C184-89F7-364D-9EC3-7349CE0F8C0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BD632E-83BC-524B-8EDB-2231C3FC071A}"/>
              </a:ext>
            </a:extLst>
          </p:cNvPr>
          <p:cNvSpPr>
            <a:spLocks noGrp="1"/>
          </p:cNvSpPr>
          <p:nvPr>
            <p:ph type="sldNum" sz="quarter" idx="12"/>
          </p:nvPr>
        </p:nvSpPr>
        <p:spPr/>
        <p:txBody>
          <a:bodyPr/>
          <a:lstStyle/>
          <a:p>
            <a:fld id="{78C1291D-6CB8-4745-A73A-1FDFDCB3648D}" type="slidenum">
              <a:rPr lang="fr-FR" smtClean="0"/>
              <a:t>‹N°›</a:t>
            </a:fld>
            <a:endParaRPr lang="fr-FR"/>
          </a:p>
        </p:txBody>
      </p:sp>
    </p:spTree>
    <p:extLst>
      <p:ext uri="{BB962C8B-B14F-4D97-AF65-F5344CB8AC3E}">
        <p14:creationId xmlns:p14="http://schemas.microsoft.com/office/powerpoint/2010/main" val="351705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0D27FBA-D61A-5349-9287-B786A5DB80C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C4F7D63-E8E9-514D-AFA8-4E9EA4B9871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A7B2914-AE85-9A44-AC59-4F94E3FEFDF4}"/>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CED72D2-DACD-BE42-BA5F-61A62311C59D}"/>
              </a:ext>
            </a:extLst>
          </p:cNvPr>
          <p:cNvSpPr>
            <a:spLocks noGrp="1"/>
          </p:cNvSpPr>
          <p:nvPr>
            <p:ph type="dt" sz="half" idx="10"/>
          </p:nvPr>
        </p:nvSpPr>
        <p:spPr/>
        <p:txBody>
          <a:bodyPr/>
          <a:lstStyle/>
          <a:p>
            <a:fld id="{45283A3A-44C9-D741-A42F-0A1B1132785B}" type="datetimeFigureOut">
              <a:rPr lang="fr-FR" smtClean="0"/>
              <a:t>29/06/2021</a:t>
            </a:fld>
            <a:endParaRPr lang="fr-FR"/>
          </a:p>
        </p:txBody>
      </p:sp>
      <p:sp>
        <p:nvSpPr>
          <p:cNvPr id="6" name="Espace réservé du pied de page 5">
            <a:extLst>
              <a:ext uri="{FF2B5EF4-FFF2-40B4-BE49-F238E27FC236}">
                <a16:creationId xmlns:a16="http://schemas.microsoft.com/office/drawing/2014/main" id="{565BA9FF-2073-F747-A6B2-39EBA90BDAC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C1B30C-C892-9B40-A90D-9E3CA8EEE3F8}"/>
              </a:ext>
            </a:extLst>
          </p:cNvPr>
          <p:cNvSpPr>
            <a:spLocks noGrp="1"/>
          </p:cNvSpPr>
          <p:nvPr>
            <p:ph type="sldNum" sz="quarter" idx="12"/>
          </p:nvPr>
        </p:nvSpPr>
        <p:spPr/>
        <p:txBody>
          <a:bodyPr/>
          <a:lstStyle/>
          <a:p>
            <a:fld id="{78C1291D-6CB8-4745-A73A-1FDFDCB3648D}" type="slidenum">
              <a:rPr lang="fr-FR" smtClean="0"/>
              <a:t>‹N°›</a:t>
            </a:fld>
            <a:endParaRPr lang="fr-FR"/>
          </a:p>
        </p:txBody>
      </p:sp>
    </p:spTree>
    <p:extLst>
      <p:ext uri="{BB962C8B-B14F-4D97-AF65-F5344CB8AC3E}">
        <p14:creationId xmlns:p14="http://schemas.microsoft.com/office/powerpoint/2010/main" val="380751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E7C902-ACBB-DA40-AAD5-CEC09075D615}"/>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CB68462-CC6C-9B4D-A570-58E7EF6873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CA42DAAF-78F7-CC42-B2D4-3CB00D13B82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32C84CD-6857-ED4E-A4B8-39615418FF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EA11AB4-4AEA-CC4D-B8AF-5D577A9F22D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72DCE708-468B-254B-9879-67291966C76B}"/>
              </a:ext>
            </a:extLst>
          </p:cNvPr>
          <p:cNvSpPr>
            <a:spLocks noGrp="1"/>
          </p:cNvSpPr>
          <p:nvPr>
            <p:ph type="dt" sz="half" idx="10"/>
          </p:nvPr>
        </p:nvSpPr>
        <p:spPr/>
        <p:txBody>
          <a:bodyPr/>
          <a:lstStyle/>
          <a:p>
            <a:fld id="{45283A3A-44C9-D741-A42F-0A1B1132785B}" type="datetimeFigureOut">
              <a:rPr lang="fr-FR" smtClean="0"/>
              <a:t>29/06/2021</a:t>
            </a:fld>
            <a:endParaRPr lang="fr-FR"/>
          </a:p>
        </p:txBody>
      </p:sp>
      <p:sp>
        <p:nvSpPr>
          <p:cNvPr id="8" name="Espace réservé du pied de page 7">
            <a:extLst>
              <a:ext uri="{FF2B5EF4-FFF2-40B4-BE49-F238E27FC236}">
                <a16:creationId xmlns:a16="http://schemas.microsoft.com/office/drawing/2014/main" id="{73EDFD3A-C67F-4446-A2AE-CBF95F2201E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B26B347-225D-384A-9076-902BDC75F111}"/>
              </a:ext>
            </a:extLst>
          </p:cNvPr>
          <p:cNvSpPr>
            <a:spLocks noGrp="1"/>
          </p:cNvSpPr>
          <p:nvPr>
            <p:ph type="sldNum" sz="quarter" idx="12"/>
          </p:nvPr>
        </p:nvSpPr>
        <p:spPr/>
        <p:txBody>
          <a:bodyPr/>
          <a:lstStyle/>
          <a:p>
            <a:fld id="{78C1291D-6CB8-4745-A73A-1FDFDCB3648D}" type="slidenum">
              <a:rPr lang="fr-FR" smtClean="0"/>
              <a:t>‹N°›</a:t>
            </a:fld>
            <a:endParaRPr lang="fr-FR"/>
          </a:p>
        </p:txBody>
      </p:sp>
    </p:spTree>
    <p:extLst>
      <p:ext uri="{BB962C8B-B14F-4D97-AF65-F5344CB8AC3E}">
        <p14:creationId xmlns:p14="http://schemas.microsoft.com/office/powerpoint/2010/main" val="279512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C42C84-DF19-3541-ADF6-97CC2D4373B1}"/>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EF57661D-FD38-F64F-85AA-4F3E6552DB22}"/>
              </a:ext>
            </a:extLst>
          </p:cNvPr>
          <p:cNvSpPr>
            <a:spLocks noGrp="1"/>
          </p:cNvSpPr>
          <p:nvPr>
            <p:ph type="dt" sz="half" idx="10"/>
          </p:nvPr>
        </p:nvSpPr>
        <p:spPr/>
        <p:txBody>
          <a:bodyPr/>
          <a:lstStyle/>
          <a:p>
            <a:fld id="{45283A3A-44C9-D741-A42F-0A1B1132785B}" type="datetimeFigureOut">
              <a:rPr lang="fr-FR" smtClean="0"/>
              <a:t>29/06/2021</a:t>
            </a:fld>
            <a:endParaRPr lang="fr-FR"/>
          </a:p>
        </p:txBody>
      </p:sp>
      <p:sp>
        <p:nvSpPr>
          <p:cNvPr id="4" name="Espace réservé du pied de page 3">
            <a:extLst>
              <a:ext uri="{FF2B5EF4-FFF2-40B4-BE49-F238E27FC236}">
                <a16:creationId xmlns:a16="http://schemas.microsoft.com/office/drawing/2014/main" id="{6C637975-905D-0E4A-9247-D02DDC49B29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9CD4B6B2-057A-D444-A597-2A20BF654CD1}"/>
              </a:ext>
            </a:extLst>
          </p:cNvPr>
          <p:cNvSpPr>
            <a:spLocks noGrp="1"/>
          </p:cNvSpPr>
          <p:nvPr>
            <p:ph type="sldNum" sz="quarter" idx="12"/>
          </p:nvPr>
        </p:nvSpPr>
        <p:spPr/>
        <p:txBody>
          <a:bodyPr/>
          <a:lstStyle/>
          <a:p>
            <a:fld id="{78C1291D-6CB8-4745-A73A-1FDFDCB3648D}" type="slidenum">
              <a:rPr lang="fr-FR" smtClean="0"/>
              <a:t>‹N°›</a:t>
            </a:fld>
            <a:endParaRPr lang="fr-FR"/>
          </a:p>
        </p:txBody>
      </p:sp>
    </p:spTree>
    <p:extLst>
      <p:ext uri="{BB962C8B-B14F-4D97-AF65-F5344CB8AC3E}">
        <p14:creationId xmlns:p14="http://schemas.microsoft.com/office/powerpoint/2010/main" val="42160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5FF33DC5-BF6F-1548-AC1A-CBD954C9EA88}"/>
              </a:ext>
            </a:extLst>
          </p:cNvPr>
          <p:cNvSpPr>
            <a:spLocks noGrp="1"/>
          </p:cNvSpPr>
          <p:nvPr>
            <p:ph type="dt" sz="half" idx="10"/>
          </p:nvPr>
        </p:nvSpPr>
        <p:spPr/>
        <p:txBody>
          <a:bodyPr/>
          <a:lstStyle/>
          <a:p>
            <a:fld id="{45283A3A-44C9-D741-A42F-0A1B1132785B}" type="datetimeFigureOut">
              <a:rPr lang="fr-FR" smtClean="0"/>
              <a:t>29/06/2021</a:t>
            </a:fld>
            <a:endParaRPr lang="fr-FR"/>
          </a:p>
        </p:txBody>
      </p:sp>
      <p:sp>
        <p:nvSpPr>
          <p:cNvPr id="3" name="Espace réservé du pied de page 2">
            <a:extLst>
              <a:ext uri="{FF2B5EF4-FFF2-40B4-BE49-F238E27FC236}">
                <a16:creationId xmlns:a16="http://schemas.microsoft.com/office/drawing/2014/main" id="{1E636F7D-E909-9049-90A1-A833CCB131C7}"/>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BEC4DE0-E242-5841-9991-D88564AAF92D}"/>
              </a:ext>
            </a:extLst>
          </p:cNvPr>
          <p:cNvSpPr>
            <a:spLocks noGrp="1"/>
          </p:cNvSpPr>
          <p:nvPr>
            <p:ph type="sldNum" sz="quarter" idx="12"/>
          </p:nvPr>
        </p:nvSpPr>
        <p:spPr/>
        <p:txBody>
          <a:bodyPr/>
          <a:lstStyle/>
          <a:p>
            <a:fld id="{78C1291D-6CB8-4745-A73A-1FDFDCB3648D}" type="slidenum">
              <a:rPr lang="fr-FR" smtClean="0"/>
              <a:t>‹N°›</a:t>
            </a:fld>
            <a:endParaRPr lang="fr-FR"/>
          </a:p>
        </p:txBody>
      </p:sp>
    </p:spTree>
    <p:extLst>
      <p:ext uri="{BB962C8B-B14F-4D97-AF65-F5344CB8AC3E}">
        <p14:creationId xmlns:p14="http://schemas.microsoft.com/office/powerpoint/2010/main" val="1745503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AE000C-8D25-1047-8DD7-875B801463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F614DCAA-9893-E641-A300-10DB030E09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6881FF9-C09B-4347-859E-3424165D95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3A764F2-5FFF-014C-BEE9-0F6C01B5E55E}"/>
              </a:ext>
            </a:extLst>
          </p:cNvPr>
          <p:cNvSpPr>
            <a:spLocks noGrp="1"/>
          </p:cNvSpPr>
          <p:nvPr>
            <p:ph type="dt" sz="half" idx="10"/>
          </p:nvPr>
        </p:nvSpPr>
        <p:spPr/>
        <p:txBody>
          <a:bodyPr/>
          <a:lstStyle/>
          <a:p>
            <a:fld id="{45283A3A-44C9-D741-A42F-0A1B1132785B}" type="datetimeFigureOut">
              <a:rPr lang="fr-FR" smtClean="0"/>
              <a:t>29/06/2021</a:t>
            </a:fld>
            <a:endParaRPr lang="fr-FR"/>
          </a:p>
        </p:txBody>
      </p:sp>
      <p:sp>
        <p:nvSpPr>
          <p:cNvPr id="6" name="Espace réservé du pied de page 5">
            <a:extLst>
              <a:ext uri="{FF2B5EF4-FFF2-40B4-BE49-F238E27FC236}">
                <a16:creationId xmlns:a16="http://schemas.microsoft.com/office/drawing/2014/main" id="{AA48811F-6C31-AC4A-9DC3-703046A0AAF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91C8112F-85A0-DD44-80A2-0D20AC41FC9B}"/>
              </a:ext>
            </a:extLst>
          </p:cNvPr>
          <p:cNvSpPr>
            <a:spLocks noGrp="1"/>
          </p:cNvSpPr>
          <p:nvPr>
            <p:ph type="sldNum" sz="quarter" idx="12"/>
          </p:nvPr>
        </p:nvSpPr>
        <p:spPr/>
        <p:txBody>
          <a:bodyPr/>
          <a:lstStyle/>
          <a:p>
            <a:fld id="{78C1291D-6CB8-4745-A73A-1FDFDCB3648D}" type="slidenum">
              <a:rPr lang="fr-FR" smtClean="0"/>
              <a:t>‹N°›</a:t>
            </a:fld>
            <a:endParaRPr lang="fr-FR"/>
          </a:p>
        </p:txBody>
      </p:sp>
    </p:spTree>
    <p:extLst>
      <p:ext uri="{BB962C8B-B14F-4D97-AF65-F5344CB8AC3E}">
        <p14:creationId xmlns:p14="http://schemas.microsoft.com/office/powerpoint/2010/main" val="718682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F88C1F-450F-D045-8B31-B0EDE4EDDC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8BEA4B3-E4FF-7041-88AB-3BD2CE42D8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E7B4B72-3414-454D-B8D2-C73DDAAEA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E879B21-D572-4843-92C8-0038B8A7D836}"/>
              </a:ext>
            </a:extLst>
          </p:cNvPr>
          <p:cNvSpPr>
            <a:spLocks noGrp="1"/>
          </p:cNvSpPr>
          <p:nvPr>
            <p:ph type="dt" sz="half" idx="10"/>
          </p:nvPr>
        </p:nvSpPr>
        <p:spPr/>
        <p:txBody>
          <a:bodyPr/>
          <a:lstStyle/>
          <a:p>
            <a:fld id="{45283A3A-44C9-D741-A42F-0A1B1132785B}" type="datetimeFigureOut">
              <a:rPr lang="fr-FR" smtClean="0"/>
              <a:t>29/06/2021</a:t>
            </a:fld>
            <a:endParaRPr lang="fr-FR"/>
          </a:p>
        </p:txBody>
      </p:sp>
      <p:sp>
        <p:nvSpPr>
          <p:cNvPr id="6" name="Espace réservé du pied de page 5">
            <a:extLst>
              <a:ext uri="{FF2B5EF4-FFF2-40B4-BE49-F238E27FC236}">
                <a16:creationId xmlns:a16="http://schemas.microsoft.com/office/drawing/2014/main" id="{AFA42D60-883B-764D-80AC-AC6703326BE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C4DADC6-3C27-A24A-B0F2-41E0372BB010}"/>
              </a:ext>
            </a:extLst>
          </p:cNvPr>
          <p:cNvSpPr>
            <a:spLocks noGrp="1"/>
          </p:cNvSpPr>
          <p:nvPr>
            <p:ph type="sldNum" sz="quarter" idx="12"/>
          </p:nvPr>
        </p:nvSpPr>
        <p:spPr/>
        <p:txBody>
          <a:bodyPr/>
          <a:lstStyle/>
          <a:p>
            <a:fld id="{78C1291D-6CB8-4745-A73A-1FDFDCB3648D}" type="slidenum">
              <a:rPr lang="fr-FR" smtClean="0"/>
              <a:t>‹N°›</a:t>
            </a:fld>
            <a:endParaRPr lang="fr-FR"/>
          </a:p>
        </p:txBody>
      </p:sp>
    </p:spTree>
    <p:extLst>
      <p:ext uri="{BB962C8B-B14F-4D97-AF65-F5344CB8AC3E}">
        <p14:creationId xmlns:p14="http://schemas.microsoft.com/office/powerpoint/2010/main" val="114037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27CAD28-1299-F047-A199-2316B3AD86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E8E3A0AE-2A0B-4645-9057-06D74FDFBB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A6E47AD-5A1C-874D-AAB4-106F5985F9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283A3A-44C9-D741-A42F-0A1B1132785B}" type="datetimeFigureOut">
              <a:rPr lang="fr-FR" smtClean="0"/>
              <a:t>29/06/2021</a:t>
            </a:fld>
            <a:endParaRPr lang="fr-FR"/>
          </a:p>
        </p:txBody>
      </p:sp>
      <p:sp>
        <p:nvSpPr>
          <p:cNvPr id="5" name="Espace réservé du pied de page 4">
            <a:extLst>
              <a:ext uri="{FF2B5EF4-FFF2-40B4-BE49-F238E27FC236}">
                <a16:creationId xmlns:a16="http://schemas.microsoft.com/office/drawing/2014/main" id="{F8632B91-C91E-5747-B1DB-D648D17C1E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837F592-312B-3D4B-ADC1-DAA1189DFB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1291D-6CB8-4745-A73A-1FDFDCB3648D}" type="slidenum">
              <a:rPr lang="fr-FR" smtClean="0"/>
              <a:t>‹N°›</a:t>
            </a:fld>
            <a:endParaRPr lang="fr-FR"/>
          </a:p>
        </p:txBody>
      </p:sp>
    </p:spTree>
    <p:extLst>
      <p:ext uri="{BB962C8B-B14F-4D97-AF65-F5344CB8AC3E}">
        <p14:creationId xmlns:p14="http://schemas.microsoft.com/office/powerpoint/2010/main" val="2144055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png"/><Relationship Id="rId26" Type="http://schemas.openxmlformats.org/officeDocument/2006/relationships/image" Target="../media/image27.png"/><Relationship Id="rId3" Type="http://schemas.openxmlformats.org/officeDocument/2006/relationships/image" Target="../media/image4.png"/><Relationship Id="rId21" Type="http://schemas.openxmlformats.org/officeDocument/2006/relationships/image" Target="../media/image22.png"/><Relationship Id="rId7" Type="http://schemas.openxmlformats.org/officeDocument/2006/relationships/image" Target="../media/image8.jpeg"/><Relationship Id="rId12" Type="http://schemas.openxmlformats.org/officeDocument/2006/relationships/image" Target="../media/image13.png"/><Relationship Id="rId17" Type="http://schemas.openxmlformats.org/officeDocument/2006/relationships/image" Target="../media/image18.gif"/><Relationship Id="rId25" Type="http://schemas.openxmlformats.org/officeDocument/2006/relationships/image" Target="../media/image26.gif"/><Relationship Id="rId2" Type="http://schemas.openxmlformats.org/officeDocument/2006/relationships/image" Target="../media/image3.gif"/><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gif"/><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gif"/><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573FFA-3DB5-D349-B230-8F617F5187CD}"/>
              </a:ext>
            </a:extLst>
          </p:cNvPr>
          <p:cNvSpPr>
            <a:spLocks noGrp="1"/>
          </p:cNvSpPr>
          <p:nvPr>
            <p:ph type="ctrTitle"/>
          </p:nvPr>
        </p:nvSpPr>
        <p:spPr>
          <a:xfrm>
            <a:off x="1524000" y="-139699"/>
            <a:ext cx="9144000" cy="2387600"/>
          </a:xfrm>
        </p:spPr>
        <p:txBody>
          <a:bodyPr>
            <a:normAutofit/>
          </a:bodyPr>
          <a:lstStyle/>
          <a:p>
            <a:r>
              <a:rPr lang="fr-FR" sz="5400" dirty="0"/>
              <a:t>Et toi, </a:t>
            </a:r>
            <a:r>
              <a:rPr lang="fr-FR" sz="5400" dirty="0" smtClean="0"/>
              <a:t>comment </a:t>
            </a:r>
            <a:r>
              <a:rPr lang="fr-FR" sz="5400" dirty="0"/>
              <a:t>sera ta fleur ?</a:t>
            </a:r>
          </a:p>
        </p:txBody>
      </p:sp>
      <p:pic>
        <p:nvPicPr>
          <p:cNvPr id="4" name="Image 3">
            <a:extLst>
              <a:ext uri="{FF2B5EF4-FFF2-40B4-BE49-F238E27FC236}">
                <a16:creationId xmlns:a16="http://schemas.microsoft.com/office/drawing/2014/main" id="{EDE15ECF-2E00-D343-83F4-54631B3968F8}"/>
              </a:ext>
            </a:extLst>
          </p:cNvPr>
          <p:cNvPicPr>
            <a:picLocks noChangeAspect="1"/>
          </p:cNvPicPr>
          <p:nvPr/>
        </p:nvPicPr>
        <p:blipFill>
          <a:blip r:embed="rId2"/>
          <a:stretch>
            <a:fillRect/>
          </a:stretch>
        </p:blipFill>
        <p:spPr>
          <a:xfrm>
            <a:off x="3974306" y="2559287"/>
            <a:ext cx="4243388" cy="3323987"/>
          </a:xfrm>
          <a:prstGeom prst="rect">
            <a:avLst/>
          </a:prstGeom>
        </p:spPr>
      </p:pic>
    </p:spTree>
    <p:extLst>
      <p:ext uri="{BB962C8B-B14F-4D97-AF65-F5344CB8AC3E}">
        <p14:creationId xmlns:p14="http://schemas.microsoft.com/office/powerpoint/2010/main" val="1222016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F093755-23A3-F54B-93D2-934E2F2F4218}"/>
              </a:ext>
            </a:extLst>
          </p:cNvPr>
          <p:cNvSpPr>
            <a:spLocks noGrp="1"/>
          </p:cNvSpPr>
          <p:nvPr>
            <p:ph idx="1"/>
          </p:nvPr>
        </p:nvSpPr>
        <p:spPr>
          <a:xfrm>
            <a:off x="838200" y="984250"/>
            <a:ext cx="10515600" cy="4889500"/>
          </a:xfrm>
        </p:spPr>
        <p:txBody>
          <a:bodyPr>
            <a:normAutofit fontScale="92500" lnSpcReduction="10000"/>
          </a:bodyPr>
          <a:lstStyle/>
          <a:p>
            <a:r>
              <a:rPr lang="fr-FR" dirty="0"/>
              <a:t>Colorie les pétales des fleurs quand tu réussis des exercices pour connaître les défis qu’il te reste à relever.</a:t>
            </a:r>
          </a:p>
          <a:p>
            <a:pPr marL="0" indent="0">
              <a:buNone/>
            </a:pPr>
            <a:endParaRPr lang="fr-FR" dirty="0"/>
          </a:p>
          <a:p>
            <a:r>
              <a:rPr lang="fr-FR" dirty="0" smtClean="0"/>
              <a:t>Choisis </a:t>
            </a:r>
            <a:r>
              <a:rPr lang="fr-FR" dirty="0"/>
              <a:t>un pétale de chaque fleur… </a:t>
            </a:r>
          </a:p>
          <a:p>
            <a:pPr marL="0" indent="0">
              <a:buNone/>
            </a:pPr>
            <a:endParaRPr lang="fr-FR" dirty="0"/>
          </a:p>
          <a:p>
            <a:pPr lvl="1"/>
            <a:r>
              <a:rPr lang="fr-FR" dirty="0"/>
              <a:t>Entrées</a:t>
            </a:r>
          </a:p>
          <a:p>
            <a:pPr lvl="1"/>
            <a:r>
              <a:rPr lang="fr-FR" dirty="0"/>
              <a:t>Immersions</a:t>
            </a:r>
          </a:p>
          <a:p>
            <a:pPr lvl="1"/>
            <a:r>
              <a:rPr lang="fr-FR" dirty="0"/>
              <a:t>Flottaisons</a:t>
            </a:r>
          </a:p>
          <a:p>
            <a:pPr lvl="1"/>
            <a:r>
              <a:rPr lang="fr-FR" dirty="0"/>
              <a:t>Déplacements</a:t>
            </a:r>
          </a:p>
          <a:p>
            <a:pPr marL="0" indent="0">
              <a:buNone/>
            </a:pPr>
            <a:endParaRPr lang="fr-FR" dirty="0"/>
          </a:p>
          <a:p>
            <a:pPr marL="0" indent="0">
              <a:buNone/>
            </a:pPr>
            <a:r>
              <a:rPr lang="fr-FR" dirty="0" smtClean="0"/>
              <a:t>… pour </a:t>
            </a:r>
            <a:r>
              <a:rPr lang="fr-FR" dirty="0"/>
              <a:t>réaliser ta propre fleur à 4 pétales en collant les vignettes de ton plan d’action.</a:t>
            </a:r>
          </a:p>
        </p:txBody>
      </p:sp>
    </p:spTree>
    <p:extLst>
      <p:ext uri="{BB962C8B-B14F-4D97-AF65-F5344CB8AC3E}">
        <p14:creationId xmlns:p14="http://schemas.microsoft.com/office/powerpoint/2010/main" val="1171448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14756756-D540-9546-A3B1-0AF934751B8F}"/>
              </a:ext>
            </a:extLst>
          </p:cNvPr>
          <p:cNvPicPr>
            <a:picLocks noGrp="1" noChangeAspect="1"/>
          </p:cNvPicPr>
          <p:nvPr>
            <p:ph idx="1"/>
          </p:nvPr>
        </p:nvPicPr>
        <p:blipFill>
          <a:blip r:embed="rId2"/>
          <a:stretch>
            <a:fillRect/>
          </a:stretch>
        </p:blipFill>
        <p:spPr>
          <a:xfrm>
            <a:off x="1748210" y="1167788"/>
            <a:ext cx="8695579" cy="5571036"/>
          </a:xfrm>
          <a:prstGeom prst="rect">
            <a:avLst/>
          </a:prstGeom>
        </p:spPr>
      </p:pic>
      <p:sp>
        <p:nvSpPr>
          <p:cNvPr id="4" name="Google Shape;130;gd939a2260d_0_7">
            <a:extLst>
              <a:ext uri="{FF2B5EF4-FFF2-40B4-BE49-F238E27FC236}">
                <a16:creationId xmlns:a16="http://schemas.microsoft.com/office/drawing/2014/main" id="{1F78F8FE-05DD-8148-B12F-279DA228C277}"/>
              </a:ext>
            </a:extLst>
          </p:cNvPr>
          <p:cNvSpPr>
            <a:spLocks noGrp="1"/>
          </p:cNvSpPr>
          <p:nvPr>
            <p:ph type="title"/>
          </p:nvPr>
        </p:nvSpPr>
        <p:spPr>
          <a:xfrm>
            <a:off x="838200" y="365125"/>
            <a:ext cx="10515600" cy="648427"/>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fr-FR" sz="1600" dirty="0"/>
              <a:t>Mon projet d’action : dans les 4 cases, je peux coller les images des </a:t>
            </a:r>
            <a:r>
              <a:rPr lang="fr-FR" sz="1600" dirty="0" smtClean="0"/>
              <a:t>actions </a:t>
            </a:r>
            <a:r>
              <a:rPr lang="fr-FR" sz="1600" dirty="0"/>
              <a:t>que je vais réaliser à la </a:t>
            </a:r>
            <a:r>
              <a:rPr lang="fr-FR" sz="1600" dirty="0" smtClean="0"/>
              <a:t>piscine (ou écrire). </a:t>
            </a:r>
            <a:r>
              <a:rPr lang="fr-FR" sz="1600" dirty="0"/>
              <a:t>Je dois réussir ce projet au moins 2 fois sur 3. J’ai le droit de modifier mon projet à la piscine si je m’aperçois qu’il est trop facile ou trop difficile.</a:t>
            </a:r>
          </a:p>
        </p:txBody>
      </p:sp>
    </p:spTree>
    <p:extLst>
      <p:ext uri="{BB962C8B-B14F-4D97-AF65-F5344CB8AC3E}">
        <p14:creationId xmlns:p14="http://schemas.microsoft.com/office/powerpoint/2010/main" val="3428966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912273" y="160870"/>
            <a:ext cx="1960152" cy="369332"/>
          </a:xfrm>
          <a:prstGeom prst="rect">
            <a:avLst/>
          </a:prstGeom>
          <a:noFill/>
        </p:spPr>
        <p:txBody>
          <a:bodyPr wrap="none" rtlCol="0">
            <a:spAutoFit/>
          </a:bodyPr>
          <a:lstStyle/>
          <a:p>
            <a:r>
              <a:rPr lang="fr-FR" dirty="0" smtClean="0"/>
              <a:t>Images à découper</a:t>
            </a:r>
            <a:endParaRPr lang="fr-FR" dirty="0"/>
          </a:p>
        </p:txBody>
      </p:sp>
      <p:sp>
        <p:nvSpPr>
          <p:cNvPr id="10" name="ZoneTexte 9">
            <a:extLst>
              <a:ext uri="{FF2B5EF4-FFF2-40B4-BE49-F238E27FC236}">
                <a16:creationId xmlns:a16="http://schemas.microsoft.com/office/drawing/2014/main" id="{192C3145-825B-FB46-A9A6-2F51F07CB4C3}"/>
              </a:ext>
            </a:extLst>
          </p:cNvPr>
          <p:cNvSpPr txBox="1"/>
          <p:nvPr/>
        </p:nvSpPr>
        <p:spPr>
          <a:xfrm>
            <a:off x="45131" y="601084"/>
            <a:ext cx="1511027" cy="369332"/>
          </a:xfrm>
          <a:prstGeom prst="rect">
            <a:avLst/>
          </a:prstGeom>
          <a:noFill/>
        </p:spPr>
        <p:txBody>
          <a:bodyPr wrap="square" rtlCol="0">
            <a:spAutoFit/>
          </a:bodyPr>
          <a:lstStyle/>
          <a:p>
            <a:r>
              <a:rPr lang="fr-FR" dirty="0">
                <a:solidFill>
                  <a:srgbClr val="00B0F0"/>
                </a:solidFill>
              </a:rPr>
              <a:t>ENTREES</a:t>
            </a:r>
          </a:p>
        </p:txBody>
      </p:sp>
      <p:pic>
        <p:nvPicPr>
          <p:cNvPr id="12" name="Picture 2">
            <a:extLst>
              <a:ext uri="{FF2B5EF4-FFF2-40B4-BE49-F238E27FC236}">
                <a16:creationId xmlns:a16="http://schemas.microsoft.com/office/drawing/2014/main" id="{1E08CAA5-A0D0-3148-B2AA-E8477D540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704" y="983703"/>
            <a:ext cx="1217942" cy="10215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a:extLst>
              <a:ext uri="{FF2B5EF4-FFF2-40B4-BE49-F238E27FC236}">
                <a16:creationId xmlns:a16="http://schemas.microsoft.com/office/drawing/2014/main" id="{F9414F27-5224-E947-8BF1-723D7F216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0654" y="970416"/>
            <a:ext cx="1257231" cy="10215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a:extLst>
              <a:ext uri="{FF2B5EF4-FFF2-40B4-BE49-F238E27FC236}">
                <a16:creationId xmlns:a16="http://schemas.microsoft.com/office/drawing/2014/main" id="{E557EBCF-A1A7-E446-91A9-812E7C25D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6637" y="970416"/>
            <a:ext cx="1172055" cy="103478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a:extLst>
              <a:ext uri="{FF2B5EF4-FFF2-40B4-BE49-F238E27FC236}">
                <a16:creationId xmlns:a16="http://schemas.microsoft.com/office/drawing/2014/main" id="{0A4997E9-3C48-B343-BCCA-FD83A50D5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0047" y="957944"/>
            <a:ext cx="1205935" cy="10472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a:extLst>
              <a:ext uri="{FF2B5EF4-FFF2-40B4-BE49-F238E27FC236}">
                <a16:creationId xmlns:a16="http://schemas.microsoft.com/office/drawing/2014/main" id="{BEECD03E-C497-2A4A-AF7C-FFA674B42D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23240" y="948123"/>
            <a:ext cx="1214787" cy="10669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a:extLst>
              <a:ext uri="{FF2B5EF4-FFF2-40B4-BE49-F238E27FC236}">
                <a16:creationId xmlns:a16="http://schemas.microsoft.com/office/drawing/2014/main" id="{57B9B352-ABDB-E14E-A4E7-9C77651C3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67517" y="942507"/>
            <a:ext cx="1226042" cy="10494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a:extLst>
              <a:ext uri="{FF2B5EF4-FFF2-40B4-BE49-F238E27FC236}">
                <a16:creationId xmlns:a16="http://schemas.microsoft.com/office/drawing/2014/main" id="{8A215CB9-9FC5-7C47-8A71-39408D3388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65087" y="926176"/>
            <a:ext cx="1246020" cy="108207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6">
            <a:extLst>
              <a:ext uri="{FF2B5EF4-FFF2-40B4-BE49-F238E27FC236}">
                <a16:creationId xmlns:a16="http://schemas.microsoft.com/office/drawing/2014/main" id="{9CE275D1-E6E0-8941-BC2B-2B5EEA312F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782635" y="926176"/>
            <a:ext cx="1302660" cy="1068849"/>
          </a:xfrm>
          <a:prstGeom prst="rect">
            <a:avLst/>
          </a:prstGeom>
          <a:noFill/>
          <a:extLst>
            <a:ext uri="{909E8E84-426E-40DD-AFC4-6F175D3DCCD1}">
              <a14:hiddenFill xmlns:a14="http://schemas.microsoft.com/office/drawing/2010/main">
                <a:solidFill>
                  <a:srgbClr val="FFFFFF"/>
                </a:solidFill>
              </a14:hiddenFill>
            </a:ext>
          </a:extLst>
        </p:spPr>
      </p:pic>
      <p:sp>
        <p:nvSpPr>
          <p:cNvPr id="26" name="ZoneTexte 25">
            <a:extLst>
              <a:ext uri="{FF2B5EF4-FFF2-40B4-BE49-F238E27FC236}">
                <a16:creationId xmlns:a16="http://schemas.microsoft.com/office/drawing/2014/main" id="{192C3145-825B-FB46-A9A6-2F51F07CB4C3}"/>
              </a:ext>
            </a:extLst>
          </p:cNvPr>
          <p:cNvSpPr txBox="1"/>
          <p:nvPr/>
        </p:nvSpPr>
        <p:spPr>
          <a:xfrm>
            <a:off x="19148" y="2274776"/>
            <a:ext cx="1511027" cy="369332"/>
          </a:xfrm>
          <a:prstGeom prst="rect">
            <a:avLst/>
          </a:prstGeom>
          <a:noFill/>
        </p:spPr>
        <p:txBody>
          <a:bodyPr wrap="square" rtlCol="0">
            <a:spAutoFit/>
          </a:bodyPr>
          <a:lstStyle/>
          <a:p>
            <a:r>
              <a:rPr lang="fr-FR" dirty="0">
                <a:solidFill>
                  <a:srgbClr val="00B050"/>
                </a:solidFill>
              </a:rPr>
              <a:t>IMMERSIONS</a:t>
            </a:r>
          </a:p>
        </p:txBody>
      </p:sp>
      <p:pic>
        <p:nvPicPr>
          <p:cNvPr id="27" name="Picture 2">
            <a:extLst>
              <a:ext uri="{FF2B5EF4-FFF2-40B4-BE49-F238E27FC236}">
                <a16:creationId xmlns:a16="http://schemas.microsoft.com/office/drawing/2014/main" id="{F343777C-E170-5641-895F-897F6F9E8C9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2962" y="2601206"/>
            <a:ext cx="12319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DCF7AEC5-274B-9149-AC49-E916024EE74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386463" y="2588506"/>
            <a:ext cx="1282700" cy="11176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6">
            <a:extLst>
              <a:ext uri="{FF2B5EF4-FFF2-40B4-BE49-F238E27FC236}">
                <a16:creationId xmlns:a16="http://schemas.microsoft.com/office/drawing/2014/main" id="{7D91D1BB-7045-C542-9086-E6982996436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0764" y="2588506"/>
            <a:ext cx="12192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8">
            <a:extLst>
              <a:ext uri="{FF2B5EF4-FFF2-40B4-BE49-F238E27FC236}">
                <a16:creationId xmlns:a16="http://schemas.microsoft.com/office/drawing/2014/main" id="{7CCF2A0D-6CCF-764F-BF8F-2DF177A794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322586" y="2588506"/>
            <a:ext cx="12065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a:extLst>
              <a:ext uri="{FF2B5EF4-FFF2-40B4-BE49-F238E27FC236}">
                <a16:creationId xmlns:a16="http://schemas.microsoft.com/office/drawing/2014/main" id="{D88950E5-7DFE-9C43-B42A-9C98036920A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44213" y="2515270"/>
            <a:ext cx="1368139" cy="109451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4">
            <a:extLst>
              <a:ext uri="{FF2B5EF4-FFF2-40B4-BE49-F238E27FC236}">
                <a16:creationId xmlns:a16="http://schemas.microsoft.com/office/drawing/2014/main" id="{6CEBBB13-1BED-A544-B343-CE3B0433F1B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001507" y="2588506"/>
            <a:ext cx="12192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12">
            <a:extLst>
              <a:ext uri="{FF2B5EF4-FFF2-40B4-BE49-F238E27FC236}">
                <a16:creationId xmlns:a16="http://schemas.microsoft.com/office/drawing/2014/main" id="{050D7DB0-FF3C-3E4A-B721-BE501854F65D}"/>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327479" y="2575400"/>
            <a:ext cx="1397000" cy="774700"/>
          </a:xfrm>
          <a:prstGeom prst="rect">
            <a:avLst/>
          </a:prstGeom>
          <a:noFill/>
          <a:extLst>
            <a:ext uri="{909E8E84-426E-40DD-AFC4-6F175D3DCCD1}">
              <a14:hiddenFill xmlns:a14="http://schemas.microsoft.com/office/drawing/2010/main">
                <a:solidFill>
                  <a:srgbClr val="FFFFFF"/>
                </a:solidFill>
              </a14:hiddenFill>
            </a:ext>
          </a:extLst>
        </p:spPr>
      </p:pic>
      <p:sp>
        <p:nvSpPr>
          <p:cNvPr id="43" name="ZoneTexte 42">
            <a:extLst>
              <a:ext uri="{FF2B5EF4-FFF2-40B4-BE49-F238E27FC236}">
                <a16:creationId xmlns:a16="http://schemas.microsoft.com/office/drawing/2014/main" id="{192C3145-825B-FB46-A9A6-2F51F07CB4C3}"/>
              </a:ext>
            </a:extLst>
          </p:cNvPr>
          <p:cNvSpPr txBox="1"/>
          <p:nvPr/>
        </p:nvSpPr>
        <p:spPr>
          <a:xfrm>
            <a:off x="0" y="5315673"/>
            <a:ext cx="1511027" cy="369332"/>
          </a:xfrm>
          <a:prstGeom prst="rect">
            <a:avLst/>
          </a:prstGeom>
          <a:noFill/>
        </p:spPr>
        <p:txBody>
          <a:bodyPr wrap="square" rtlCol="0">
            <a:spAutoFit/>
          </a:bodyPr>
          <a:lstStyle/>
          <a:p>
            <a:r>
              <a:rPr lang="fr-FR" dirty="0">
                <a:solidFill>
                  <a:schemeClr val="accent4">
                    <a:lumMod val="60000"/>
                    <a:lumOff val="40000"/>
                  </a:schemeClr>
                </a:solidFill>
              </a:rPr>
              <a:t>FLOTTAISONS</a:t>
            </a:r>
          </a:p>
        </p:txBody>
      </p:sp>
      <p:pic>
        <p:nvPicPr>
          <p:cNvPr id="45" name="Picture 2">
            <a:extLst>
              <a:ext uri="{FF2B5EF4-FFF2-40B4-BE49-F238E27FC236}">
                <a16:creationId xmlns:a16="http://schemas.microsoft.com/office/drawing/2014/main" id="{C496FC81-17D9-F14E-8A0E-4F74FD6B0E87}"/>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98524" y="5656717"/>
            <a:ext cx="1314772" cy="110073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a:extLst>
              <a:ext uri="{FF2B5EF4-FFF2-40B4-BE49-F238E27FC236}">
                <a16:creationId xmlns:a16="http://schemas.microsoft.com/office/drawing/2014/main" id="{1A8211A6-8586-0741-A33F-B1BC43B4C3B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278537" y="5698912"/>
            <a:ext cx="1245897" cy="969031"/>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8">
            <a:extLst>
              <a:ext uri="{FF2B5EF4-FFF2-40B4-BE49-F238E27FC236}">
                <a16:creationId xmlns:a16="http://schemas.microsoft.com/office/drawing/2014/main" id="{C7119F74-BFE2-C745-8BB5-F7D5E384AC7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853011" y="5712847"/>
            <a:ext cx="1256779" cy="98847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a:extLst>
              <a:ext uri="{FF2B5EF4-FFF2-40B4-BE49-F238E27FC236}">
                <a16:creationId xmlns:a16="http://schemas.microsoft.com/office/drawing/2014/main" id="{81839841-2BA2-4141-9306-6E132BA9C306}"/>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r="36184" b="26568"/>
          <a:stretch/>
        </p:blipFill>
        <p:spPr bwMode="auto">
          <a:xfrm>
            <a:off x="7516681" y="5713528"/>
            <a:ext cx="1191374" cy="1025843"/>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a:extLst>
              <a:ext uri="{FF2B5EF4-FFF2-40B4-BE49-F238E27FC236}">
                <a16:creationId xmlns:a16="http://schemas.microsoft.com/office/drawing/2014/main" id="{5DA9495F-D3F9-2A4B-A73A-A0D86E80A842}"/>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r="32162" b="27989"/>
          <a:stretch/>
        </p:blipFill>
        <p:spPr bwMode="auto">
          <a:xfrm>
            <a:off x="2570539" y="5671576"/>
            <a:ext cx="1266858" cy="1010984"/>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8" descr="etoile_ventrale">
            <a:extLst>
              <a:ext uri="{FF2B5EF4-FFF2-40B4-BE49-F238E27FC236}">
                <a16:creationId xmlns:a16="http://schemas.microsoft.com/office/drawing/2014/main" id="{8E21029C-2355-094C-ACE1-1496942A9054}"/>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030931" y="5728143"/>
            <a:ext cx="12573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0" descr="planche1">
            <a:extLst>
              <a:ext uri="{FF2B5EF4-FFF2-40B4-BE49-F238E27FC236}">
                <a16:creationId xmlns:a16="http://schemas.microsoft.com/office/drawing/2014/main" id="{73F894B2-2045-8A4A-8518-207B037EFBA8}"/>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611107" y="5724057"/>
            <a:ext cx="1370363" cy="877032"/>
          </a:xfrm>
          <a:prstGeom prst="rect">
            <a:avLst/>
          </a:prstGeom>
          <a:noFill/>
          <a:extLst>
            <a:ext uri="{909E8E84-426E-40DD-AFC4-6F175D3DCCD1}">
              <a14:hiddenFill xmlns:a14="http://schemas.microsoft.com/office/drawing/2010/main">
                <a:solidFill>
                  <a:srgbClr val="FFFFFF"/>
                </a:solidFill>
              </a14:hiddenFill>
            </a:ext>
          </a:extLst>
        </p:spPr>
      </p:pic>
      <p:sp>
        <p:nvSpPr>
          <p:cNvPr id="60" name="ZoneTexte 59">
            <a:extLst>
              <a:ext uri="{FF2B5EF4-FFF2-40B4-BE49-F238E27FC236}">
                <a16:creationId xmlns:a16="http://schemas.microsoft.com/office/drawing/2014/main" id="{192C3145-825B-FB46-A9A6-2F51F07CB4C3}"/>
              </a:ext>
            </a:extLst>
          </p:cNvPr>
          <p:cNvSpPr txBox="1"/>
          <p:nvPr/>
        </p:nvSpPr>
        <p:spPr>
          <a:xfrm>
            <a:off x="-73509" y="3847870"/>
            <a:ext cx="1710190" cy="369332"/>
          </a:xfrm>
          <a:prstGeom prst="rect">
            <a:avLst/>
          </a:prstGeom>
          <a:noFill/>
        </p:spPr>
        <p:txBody>
          <a:bodyPr wrap="square" rtlCol="0">
            <a:spAutoFit/>
          </a:bodyPr>
          <a:lstStyle/>
          <a:p>
            <a:r>
              <a:rPr lang="fr-FR" dirty="0">
                <a:solidFill>
                  <a:srgbClr val="FF0000"/>
                </a:solidFill>
              </a:rPr>
              <a:t>DEPLACEMENTS</a:t>
            </a:r>
          </a:p>
        </p:txBody>
      </p:sp>
      <p:pic>
        <p:nvPicPr>
          <p:cNvPr id="62" name="Picture 2">
            <a:extLst>
              <a:ext uri="{FF2B5EF4-FFF2-40B4-BE49-F238E27FC236}">
                <a16:creationId xmlns:a16="http://schemas.microsoft.com/office/drawing/2014/main" id="{97708622-37D7-9246-A2E3-E5242CCD3A62}"/>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949811" y="4196324"/>
            <a:ext cx="1361149" cy="1010338"/>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a:extLst>
              <a:ext uri="{FF2B5EF4-FFF2-40B4-BE49-F238E27FC236}">
                <a16:creationId xmlns:a16="http://schemas.microsoft.com/office/drawing/2014/main" id="{008E145C-C43E-D742-B1EA-6E586DDBA89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637787" y="4217202"/>
            <a:ext cx="1345988" cy="100949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a:extLst>
              <a:ext uri="{FF2B5EF4-FFF2-40B4-BE49-F238E27FC236}">
                <a16:creationId xmlns:a16="http://schemas.microsoft.com/office/drawing/2014/main" id="{17D760FF-D66C-1846-BD6C-212B60E3EDB7}"/>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278537" y="4105926"/>
            <a:ext cx="1344794" cy="112497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8">
            <a:extLst>
              <a:ext uri="{FF2B5EF4-FFF2-40B4-BE49-F238E27FC236}">
                <a16:creationId xmlns:a16="http://schemas.microsoft.com/office/drawing/2014/main" id="{7563DDF1-D0E2-F84C-BE74-09F1EC3FF0D5}"/>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955552" y="4105926"/>
            <a:ext cx="1308653" cy="1100736"/>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2">
            <a:extLst>
              <a:ext uri="{FF2B5EF4-FFF2-40B4-BE49-F238E27FC236}">
                <a16:creationId xmlns:a16="http://schemas.microsoft.com/office/drawing/2014/main" id="{BAEB3832-A409-6447-9FA3-ED0980F7A5D6}"/>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025978" y="4101691"/>
            <a:ext cx="1313687" cy="1104971"/>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14">
            <a:extLst>
              <a:ext uri="{FF2B5EF4-FFF2-40B4-BE49-F238E27FC236}">
                <a16:creationId xmlns:a16="http://schemas.microsoft.com/office/drawing/2014/main" id="{0A28E816-85BA-574D-82C3-5520B083AAC8}"/>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495939" y="4095663"/>
            <a:ext cx="1232825" cy="1100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0182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9B93E5D-371B-EB4B-8CE3-7E50F967C95B}"/>
              </a:ext>
            </a:extLst>
          </p:cNvPr>
          <p:cNvSpPr/>
          <p:nvPr/>
        </p:nvSpPr>
        <p:spPr>
          <a:xfrm>
            <a:off x="4841293" y="2563612"/>
            <a:ext cx="1928812" cy="19573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Larme 5">
            <a:extLst>
              <a:ext uri="{FF2B5EF4-FFF2-40B4-BE49-F238E27FC236}">
                <a16:creationId xmlns:a16="http://schemas.microsoft.com/office/drawing/2014/main" id="{0E5BE449-6A71-8A49-9C2E-7F186220FA0B}"/>
              </a:ext>
            </a:extLst>
          </p:cNvPr>
          <p:cNvSpPr/>
          <p:nvPr/>
        </p:nvSpPr>
        <p:spPr>
          <a:xfrm rot="10099427">
            <a:off x="6080633" y="795055"/>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6">
            <a:extLst>
              <a:ext uri="{FF2B5EF4-FFF2-40B4-BE49-F238E27FC236}">
                <a16:creationId xmlns:a16="http://schemas.microsoft.com/office/drawing/2014/main" id="{47495797-25CA-F147-9840-BE032824A590}"/>
              </a:ext>
            </a:extLst>
          </p:cNvPr>
          <p:cNvSpPr>
            <a:spLocks noGrp="1"/>
          </p:cNvSpPr>
          <p:nvPr>
            <p:ph idx="1"/>
          </p:nvPr>
        </p:nvSpPr>
        <p:spPr>
          <a:xfrm rot="12221098">
            <a:off x="7033161" y="2422330"/>
            <a:ext cx="1969570" cy="1722674"/>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8" name="Larme 7">
            <a:extLst>
              <a:ext uri="{FF2B5EF4-FFF2-40B4-BE49-F238E27FC236}">
                <a16:creationId xmlns:a16="http://schemas.microsoft.com/office/drawing/2014/main" id="{EC08931D-6D04-5345-A155-28F58ECA1732}"/>
              </a:ext>
            </a:extLst>
          </p:cNvPr>
          <p:cNvSpPr/>
          <p:nvPr/>
        </p:nvSpPr>
        <p:spPr>
          <a:xfrm rot="6819132">
            <a:off x="4176223" y="581318"/>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arme 9">
            <a:extLst>
              <a:ext uri="{FF2B5EF4-FFF2-40B4-BE49-F238E27FC236}">
                <a16:creationId xmlns:a16="http://schemas.microsoft.com/office/drawing/2014/main" id="{EDF08349-E5D3-F34A-A262-F84371FA870E}"/>
              </a:ext>
            </a:extLst>
          </p:cNvPr>
          <p:cNvSpPr/>
          <p:nvPr/>
        </p:nvSpPr>
        <p:spPr>
          <a:xfrm rot="250629">
            <a:off x="2911748" y="3835279"/>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Larme 10">
            <a:extLst>
              <a:ext uri="{FF2B5EF4-FFF2-40B4-BE49-F238E27FC236}">
                <a16:creationId xmlns:a16="http://schemas.microsoft.com/office/drawing/2014/main" id="{4FC5DFD1-2340-ED45-8E5C-7A5D7FD7AC97}"/>
              </a:ext>
            </a:extLst>
          </p:cNvPr>
          <p:cNvSpPr/>
          <p:nvPr/>
        </p:nvSpPr>
        <p:spPr>
          <a:xfrm rot="16018860">
            <a:off x="6417022" y="4300605"/>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Larme 11">
            <a:extLst>
              <a:ext uri="{FF2B5EF4-FFF2-40B4-BE49-F238E27FC236}">
                <a16:creationId xmlns:a16="http://schemas.microsoft.com/office/drawing/2014/main" id="{DBFA60F7-E985-B64B-8DC4-0E9FCC7389F2}"/>
              </a:ext>
            </a:extLst>
          </p:cNvPr>
          <p:cNvSpPr/>
          <p:nvPr/>
        </p:nvSpPr>
        <p:spPr>
          <a:xfrm rot="19250300">
            <a:off x="4553985" y="4874591"/>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192C3145-825B-FB46-A9A6-2F51F07CB4C3}"/>
              </a:ext>
            </a:extLst>
          </p:cNvPr>
          <p:cNvSpPr txBox="1"/>
          <p:nvPr/>
        </p:nvSpPr>
        <p:spPr>
          <a:xfrm>
            <a:off x="5318320" y="3348282"/>
            <a:ext cx="1511027" cy="369332"/>
          </a:xfrm>
          <a:prstGeom prst="rect">
            <a:avLst/>
          </a:prstGeom>
          <a:noFill/>
        </p:spPr>
        <p:txBody>
          <a:bodyPr wrap="square" rtlCol="0">
            <a:spAutoFit/>
          </a:bodyPr>
          <a:lstStyle/>
          <a:p>
            <a:r>
              <a:rPr lang="fr-FR" dirty="0">
                <a:solidFill>
                  <a:srgbClr val="00B0F0"/>
                </a:solidFill>
              </a:rPr>
              <a:t>ENTREES</a:t>
            </a:r>
          </a:p>
        </p:txBody>
      </p:sp>
      <p:sp>
        <p:nvSpPr>
          <p:cNvPr id="15" name="ZoneTexte 14">
            <a:extLst>
              <a:ext uri="{FF2B5EF4-FFF2-40B4-BE49-F238E27FC236}">
                <a16:creationId xmlns:a16="http://schemas.microsoft.com/office/drawing/2014/main" id="{3257862E-CDE6-7D41-BDB4-04C034CB28E2}"/>
              </a:ext>
            </a:extLst>
          </p:cNvPr>
          <p:cNvSpPr txBox="1"/>
          <p:nvPr/>
        </p:nvSpPr>
        <p:spPr>
          <a:xfrm>
            <a:off x="8214358" y="1114740"/>
            <a:ext cx="3834712" cy="1077218"/>
          </a:xfrm>
          <a:prstGeom prst="rect">
            <a:avLst/>
          </a:prstGeom>
          <a:noFill/>
        </p:spPr>
        <p:txBody>
          <a:bodyPr wrap="square" rtlCol="0">
            <a:spAutoFit/>
          </a:bodyPr>
          <a:lstStyle/>
          <a:p>
            <a:r>
              <a:rPr lang="fr-FR" sz="1400" dirty="0"/>
              <a:t>J’entre dans l’eau à l’échelle ou assis à partir du bord.</a:t>
            </a:r>
          </a:p>
          <a:p>
            <a:r>
              <a:rPr lang="fr-FR" dirty="0"/>
              <a:t/>
            </a:r>
            <a:br>
              <a:rPr lang="fr-FR" dirty="0"/>
            </a:br>
            <a:endParaRPr lang="fr-FR" dirty="0"/>
          </a:p>
        </p:txBody>
      </p:sp>
      <p:sp>
        <p:nvSpPr>
          <p:cNvPr id="27" name="ZoneTexte 26">
            <a:extLst>
              <a:ext uri="{FF2B5EF4-FFF2-40B4-BE49-F238E27FC236}">
                <a16:creationId xmlns:a16="http://schemas.microsoft.com/office/drawing/2014/main" id="{35DF7883-A98B-6C46-8EF7-3F490C48E455}"/>
              </a:ext>
            </a:extLst>
          </p:cNvPr>
          <p:cNvSpPr txBox="1"/>
          <p:nvPr/>
        </p:nvSpPr>
        <p:spPr>
          <a:xfrm>
            <a:off x="8976913" y="3443781"/>
            <a:ext cx="2685327" cy="1077218"/>
          </a:xfrm>
          <a:prstGeom prst="rect">
            <a:avLst/>
          </a:prstGeom>
          <a:noFill/>
        </p:spPr>
        <p:txBody>
          <a:bodyPr wrap="square" rtlCol="0">
            <a:spAutoFit/>
          </a:bodyPr>
          <a:lstStyle/>
          <a:p>
            <a:r>
              <a:rPr lang="fr-FR" sz="1400" dirty="0"/>
              <a:t>Je saute dans l’eau avec une aide (perche ou frite).</a:t>
            </a:r>
          </a:p>
          <a:p>
            <a:r>
              <a:rPr lang="fr-FR" dirty="0"/>
              <a:t/>
            </a:r>
            <a:br>
              <a:rPr lang="fr-FR" dirty="0"/>
            </a:br>
            <a:endParaRPr lang="fr-FR" dirty="0"/>
          </a:p>
        </p:txBody>
      </p:sp>
      <p:sp>
        <p:nvSpPr>
          <p:cNvPr id="28" name="ZoneTexte 27">
            <a:extLst>
              <a:ext uri="{FF2B5EF4-FFF2-40B4-BE49-F238E27FC236}">
                <a16:creationId xmlns:a16="http://schemas.microsoft.com/office/drawing/2014/main" id="{B593FC4B-F822-B74D-8A77-E84C9DC1A304}"/>
              </a:ext>
            </a:extLst>
          </p:cNvPr>
          <p:cNvSpPr txBox="1"/>
          <p:nvPr/>
        </p:nvSpPr>
        <p:spPr>
          <a:xfrm>
            <a:off x="8737610" y="4153289"/>
            <a:ext cx="2851304" cy="954107"/>
          </a:xfrm>
          <a:prstGeom prst="rect">
            <a:avLst/>
          </a:prstGeom>
          <a:noFill/>
        </p:spPr>
        <p:txBody>
          <a:bodyPr wrap="square" rtlCol="0">
            <a:spAutoFit/>
          </a:bodyPr>
          <a:lstStyle/>
          <a:p>
            <a:r>
              <a:rPr lang="fr-FR" sz="1400" dirty="0">
                <a:solidFill>
                  <a:srgbClr val="00B0F0"/>
                </a:solidFill>
              </a:rPr>
              <a:t>C’est réussi si mon corps disparaît complètement sous la surface. Je ne m’accroche à aucun support fixe (mur, ligne d’eau).</a:t>
            </a:r>
          </a:p>
        </p:txBody>
      </p:sp>
      <p:sp>
        <p:nvSpPr>
          <p:cNvPr id="29" name="ZoneTexte 28">
            <a:extLst>
              <a:ext uri="{FF2B5EF4-FFF2-40B4-BE49-F238E27FC236}">
                <a16:creationId xmlns:a16="http://schemas.microsoft.com/office/drawing/2014/main" id="{583E99E3-68E2-0340-98C1-F9FE70ACE9C3}"/>
              </a:ext>
            </a:extLst>
          </p:cNvPr>
          <p:cNvSpPr txBox="1"/>
          <p:nvPr/>
        </p:nvSpPr>
        <p:spPr>
          <a:xfrm>
            <a:off x="8386554" y="5216959"/>
            <a:ext cx="3084229" cy="1015663"/>
          </a:xfrm>
          <a:prstGeom prst="rect">
            <a:avLst/>
          </a:prstGeom>
          <a:noFill/>
        </p:spPr>
        <p:txBody>
          <a:bodyPr wrap="square" rtlCol="0">
            <a:spAutoFit/>
          </a:bodyPr>
          <a:lstStyle/>
          <a:p>
            <a:r>
              <a:rPr lang="fr-FR" sz="1400" dirty="0"/>
              <a:t>J’entre dans l’eau par le toboggan avec aide.</a:t>
            </a:r>
          </a:p>
          <a:p>
            <a:r>
              <a:rPr lang="fr-FR" sz="1400" dirty="0"/>
              <a:t/>
            </a:r>
            <a:br>
              <a:rPr lang="fr-FR" sz="1400" dirty="0"/>
            </a:br>
            <a:endParaRPr lang="fr-FR" dirty="0"/>
          </a:p>
        </p:txBody>
      </p:sp>
      <p:sp>
        <p:nvSpPr>
          <p:cNvPr id="9" name="Larme 8">
            <a:extLst>
              <a:ext uri="{FF2B5EF4-FFF2-40B4-BE49-F238E27FC236}">
                <a16:creationId xmlns:a16="http://schemas.microsoft.com/office/drawing/2014/main" id="{C2F18D93-B65F-124A-922C-0EFB72D270EF}"/>
              </a:ext>
            </a:extLst>
          </p:cNvPr>
          <p:cNvSpPr/>
          <p:nvPr/>
        </p:nvSpPr>
        <p:spPr>
          <a:xfrm rot="4367606">
            <a:off x="2826381" y="1912518"/>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EC53CF6E-7990-4849-8EE2-F1A7ABF3D9A2}"/>
              </a:ext>
            </a:extLst>
          </p:cNvPr>
          <p:cNvSpPr txBox="1"/>
          <p:nvPr/>
        </p:nvSpPr>
        <p:spPr>
          <a:xfrm>
            <a:off x="323605" y="4380426"/>
            <a:ext cx="2707841" cy="523220"/>
          </a:xfrm>
          <a:prstGeom prst="rect">
            <a:avLst/>
          </a:prstGeom>
          <a:noFill/>
        </p:spPr>
        <p:txBody>
          <a:bodyPr wrap="square" rtlCol="0">
            <a:spAutoFit/>
          </a:bodyPr>
          <a:lstStyle/>
          <a:p>
            <a:r>
              <a:rPr lang="fr-FR" sz="1400" dirty="0"/>
              <a:t>Je saute au moyen bain ou au grand bain.</a:t>
            </a:r>
          </a:p>
        </p:txBody>
      </p:sp>
      <p:sp>
        <p:nvSpPr>
          <p:cNvPr id="33" name="ZoneTexte 32">
            <a:extLst>
              <a:ext uri="{FF2B5EF4-FFF2-40B4-BE49-F238E27FC236}">
                <a16:creationId xmlns:a16="http://schemas.microsoft.com/office/drawing/2014/main" id="{1EF3B7D6-6B9B-5543-85FB-3830FEDB9C0F}"/>
              </a:ext>
            </a:extLst>
          </p:cNvPr>
          <p:cNvSpPr txBox="1"/>
          <p:nvPr/>
        </p:nvSpPr>
        <p:spPr>
          <a:xfrm>
            <a:off x="296281" y="2155464"/>
            <a:ext cx="2795198" cy="523220"/>
          </a:xfrm>
          <a:prstGeom prst="rect">
            <a:avLst/>
          </a:prstGeom>
          <a:noFill/>
        </p:spPr>
        <p:txBody>
          <a:bodyPr wrap="square" rtlCol="0">
            <a:spAutoFit/>
          </a:bodyPr>
          <a:lstStyle/>
          <a:p>
            <a:r>
              <a:rPr lang="fr-FR" sz="1400" dirty="0"/>
              <a:t>Je plonge départ à genoux par le tapis.</a:t>
            </a:r>
          </a:p>
        </p:txBody>
      </p:sp>
      <p:sp>
        <p:nvSpPr>
          <p:cNvPr id="34" name="ZoneTexte 33">
            <a:extLst>
              <a:ext uri="{FF2B5EF4-FFF2-40B4-BE49-F238E27FC236}">
                <a16:creationId xmlns:a16="http://schemas.microsoft.com/office/drawing/2014/main" id="{CAEEB8A1-903B-9740-AF00-07B46FAD9AB4}"/>
              </a:ext>
            </a:extLst>
          </p:cNvPr>
          <p:cNvSpPr txBox="1"/>
          <p:nvPr/>
        </p:nvSpPr>
        <p:spPr>
          <a:xfrm>
            <a:off x="1876685" y="1132751"/>
            <a:ext cx="4060841" cy="307777"/>
          </a:xfrm>
          <a:prstGeom prst="rect">
            <a:avLst/>
          </a:prstGeom>
          <a:noFill/>
        </p:spPr>
        <p:txBody>
          <a:bodyPr wrap="square" rtlCol="0">
            <a:spAutoFit/>
          </a:bodyPr>
          <a:lstStyle/>
          <a:p>
            <a:r>
              <a:rPr lang="fr-FR" sz="1400" dirty="0"/>
              <a:t>Je plonge, départ debout.</a:t>
            </a:r>
          </a:p>
        </p:txBody>
      </p:sp>
      <p:pic>
        <p:nvPicPr>
          <p:cNvPr id="2" name="Picture 2">
            <a:extLst>
              <a:ext uri="{FF2B5EF4-FFF2-40B4-BE49-F238E27FC236}">
                <a16:creationId xmlns:a16="http://schemas.microsoft.com/office/drawing/2014/main" id="{1E08CAA5-A0D0-3148-B2AA-E8477D5400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6665" y="1013326"/>
            <a:ext cx="7874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a:extLst>
              <a:ext uri="{FF2B5EF4-FFF2-40B4-BE49-F238E27FC236}">
                <a16:creationId xmlns:a16="http://schemas.microsoft.com/office/drawing/2014/main" id="{F9414F27-5224-E947-8BF1-723D7F216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0265" y="1751430"/>
            <a:ext cx="812800" cy="6604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E557EBCF-A1A7-E446-91A9-812E7C25D6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4721" y="2758147"/>
            <a:ext cx="1172055" cy="103478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a:extLst>
              <a:ext uri="{FF2B5EF4-FFF2-40B4-BE49-F238E27FC236}">
                <a16:creationId xmlns:a16="http://schemas.microsoft.com/office/drawing/2014/main" id="{0A4997E9-3C48-B343-BCCA-FD83A50D55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44182" y="4544976"/>
            <a:ext cx="1205935" cy="104725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0">
            <a:extLst>
              <a:ext uri="{FF2B5EF4-FFF2-40B4-BE49-F238E27FC236}">
                <a16:creationId xmlns:a16="http://schemas.microsoft.com/office/drawing/2014/main" id="{BEECD03E-C497-2A4A-AF7C-FFA674B42D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3077" y="5165722"/>
            <a:ext cx="1214787" cy="10669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a:extLst>
              <a:ext uri="{FF2B5EF4-FFF2-40B4-BE49-F238E27FC236}">
                <a16:creationId xmlns:a16="http://schemas.microsoft.com/office/drawing/2014/main" id="{57B9B352-ABDB-E14E-A4E7-9C77651C33D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08138" y="4114737"/>
            <a:ext cx="1226042" cy="10494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4">
            <a:extLst>
              <a:ext uri="{FF2B5EF4-FFF2-40B4-BE49-F238E27FC236}">
                <a16:creationId xmlns:a16="http://schemas.microsoft.com/office/drawing/2014/main" id="{8A215CB9-9FC5-7C47-8A71-39408D33880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9580" y="2245049"/>
            <a:ext cx="1246020" cy="108207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9CE275D1-E6E0-8941-BC2B-2B5EEA312FC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66687" y="980999"/>
            <a:ext cx="1302660" cy="1068849"/>
          </a:xfrm>
          <a:prstGeom prst="rect">
            <a:avLst/>
          </a:prstGeom>
          <a:noFill/>
          <a:extLst>
            <a:ext uri="{909E8E84-426E-40DD-AFC4-6F175D3DCCD1}">
              <a14:hiddenFill xmlns:a14="http://schemas.microsoft.com/office/drawing/2010/main">
                <a:solidFill>
                  <a:srgbClr val="FFFFFF"/>
                </a:solidFill>
              </a14:hiddenFill>
            </a:ext>
          </a:extLst>
        </p:spPr>
      </p:pic>
      <p:sp>
        <p:nvSpPr>
          <p:cNvPr id="42" name="ZoneTexte 41">
            <a:extLst>
              <a:ext uri="{FF2B5EF4-FFF2-40B4-BE49-F238E27FC236}">
                <a16:creationId xmlns:a16="http://schemas.microsoft.com/office/drawing/2014/main" id="{AFAE123C-7C7C-474C-8735-58B1D12661F4}"/>
              </a:ext>
            </a:extLst>
          </p:cNvPr>
          <p:cNvSpPr txBox="1"/>
          <p:nvPr/>
        </p:nvSpPr>
        <p:spPr>
          <a:xfrm>
            <a:off x="1280899" y="6042892"/>
            <a:ext cx="4466397" cy="738664"/>
          </a:xfrm>
          <a:prstGeom prst="rect">
            <a:avLst/>
          </a:prstGeom>
          <a:noFill/>
        </p:spPr>
        <p:txBody>
          <a:bodyPr wrap="square" rtlCol="0">
            <a:spAutoFit/>
          </a:bodyPr>
          <a:lstStyle/>
          <a:p>
            <a:r>
              <a:rPr lang="fr-FR" sz="1400" dirty="0"/>
              <a:t>J’entre dans l’eau par le toboggan sans aide.</a:t>
            </a:r>
          </a:p>
          <a:p>
            <a:r>
              <a:rPr lang="fr-FR" sz="1400" dirty="0"/>
              <a:t/>
            </a:r>
            <a:br>
              <a:rPr lang="fr-FR" sz="1400" dirty="0"/>
            </a:br>
            <a:endParaRPr lang="fr-FR" sz="1400" dirty="0"/>
          </a:p>
        </p:txBody>
      </p:sp>
      <p:sp>
        <p:nvSpPr>
          <p:cNvPr id="43" name="ZoneTexte 42">
            <a:extLst>
              <a:ext uri="{FF2B5EF4-FFF2-40B4-BE49-F238E27FC236}">
                <a16:creationId xmlns:a16="http://schemas.microsoft.com/office/drawing/2014/main" id="{1FBEA2FF-5F2B-DA42-8E1F-B569E02315AE}"/>
              </a:ext>
            </a:extLst>
          </p:cNvPr>
          <p:cNvSpPr txBox="1"/>
          <p:nvPr/>
        </p:nvSpPr>
        <p:spPr>
          <a:xfrm>
            <a:off x="8206060" y="1554582"/>
            <a:ext cx="2685327" cy="523220"/>
          </a:xfrm>
          <a:prstGeom prst="rect">
            <a:avLst/>
          </a:prstGeom>
          <a:noFill/>
        </p:spPr>
        <p:txBody>
          <a:bodyPr wrap="square" rtlCol="0">
            <a:spAutoFit/>
          </a:bodyPr>
          <a:lstStyle/>
          <a:p>
            <a:r>
              <a:rPr lang="fr-FR" sz="1400" dirty="0">
                <a:solidFill>
                  <a:srgbClr val="00B0F0"/>
                </a:solidFill>
              </a:rPr>
              <a:t>C’est réussi si mon corps est dans l’eau jusqu’aux épaules.</a:t>
            </a:r>
          </a:p>
        </p:txBody>
      </p:sp>
      <p:sp>
        <p:nvSpPr>
          <p:cNvPr id="44" name="ZoneTexte 43">
            <a:extLst>
              <a:ext uri="{FF2B5EF4-FFF2-40B4-BE49-F238E27FC236}">
                <a16:creationId xmlns:a16="http://schemas.microsoft.com/office/drawing/2014/main" id="{26FBEE43-00D4-6C4B-B6D2-09D5230C7EBD}"/>
              </a:ext>
            </a:extLst>
          </p:cNvPr>
          <p:cNvSpPr txBox="1"/>
          <p:nvPr/>
        </p:nvSpPr>
        <p:spPr>
          <a:xfrm>
            <a:off x="274437" y="5045276"/>
            <a:ext cx="3204497" cy="954107"/>
          </a:xfrm>
          <a:prstGeom prst="rect">
            <a:avLst/>
          </a:prstGeom>
          <a:noFill/>
        </p:spPr>
        <p:txBody>
          <a:bodyPr wrap="square" rtlCol="0">
            <a:spAutoFit/>
          </a:bodyPr>
          <a:lstStyle/>
          <a:p>
            <a:r>
              <a:rPr lang="fr-FR" sz="1400" dirty="0">
                <a:solidFill>
                  <a:srgbClr val="00B0F0"/>
                </a:solidFill>
              </a:rPr>
              <a:t>C’est réussi si mon corps disparaît complètement sous la surface. Je ne m’accroche à aucun support fixe (mur, ligne d’eau).</a:t>
            </a:r>
          </a:p>
        </p:txBody>
      </p:sp>
      <p:sp>
        <p:nvSpPr>
          <p:cNvPr id="46" name="ZoneTexte 45">
            <a:extLst>
              <a:ext uri="{FF2B5EF4-FFF2-40B4-BE49-F238E27FC236}">
                <a16:creationId xmlns:a16="http://schemas.microsoft.com/office/drawing/2014/main" id="{408BD74C-5F57-5748-AE47-26AE843AAE75}"/>
              </a:ext>
            </a:extLst>
          </p:cNvPr>
          <p:cNvSpPr txBox="1"/>
          <p:nvPr/>
        </p:nvSpPr>
        <p:spPr>
          <a:xfrm>
            <a:off x="374381" y="1544854"/>
            <a:ext cx="2795199" cy="523220"/>
          </a:xfrm>
          <a:prstGeom prst="rect">
            <a:avLst/>
          </a:prstGeom>
          <a:noFill/>
        </p:spPr>
        <p:txBody>
          <a:bodyPr wrap="square" rtlCol="0">
            <a:spAutoFit/>
          </a:bodyPr>
          <a:lstStyle/>
          <a:p>
            <a:r>
              <a:rPr lang="fr-FR" sz="1400" dirty="0">
                <a:solidFill>
                  <a:srgbClr val="00B0F0"/>
                </a:solidFill>
              </a:rPr>
              <a:t>C’est réussi si mes mains entrent les premières dans l’eau.</a:t>
            </a:r>
          </a:p>
        </p:txBody>
      </p:sp>
    </p:spTree>
    <p:extLst>
      <p:ext uri="{BB962C8B-B14F-4D97-AF65-F5344CB8AC3E}">
        <p14:creationId xmlns:p14="http://schemas.microsoft.com/office/powerpoint/2010/main" val="3971306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9B93E5D-371B-EB4B-8CE3-7E50F967C95B}"/>
              </a:ext>
            </a:extLst>
          </p:cNvPr>
          <p:cNvSpPr/>
          <p:nvPr/>
        </p:nvSpPr>
        <p:spPr>
          <a:xfrm>
            <a:off x="4841293" y="2563612"/>
            <a:ext cx="1928812" cy="19573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Larme 5">
            <a:extLst>
              <a:ext uri="{FF2B5EF4-FFF2-40B4-BE49-F238E27FC236}">
                <a16:creationId xmlns:a16="http://schemas.microsoft.com/office/drawing/2014/main" id="{0E5BE449-6A71-8A49-9C2E-7F186220FA0B}"/>
              </a:ext>
            </a:extLst>
          </p:cNvPr>
          <p:cNvSpPr/>
          <p:nvPr/>
        </p:nvSpPr>
        <p:spPr>
          <a:xfrm rot="10099427">
            <a:off x="6080633" y="795055"/>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6">
            <a:extLst>
              <a:ext uri="{FF2B5EF4-FFF2-40B4-BE49-F238E27FC236}">
                <a16:creationId xmlns:a16="http://schemas.microsoft.com/office/drawing/2014/main" id="{47495797-25CA-F147-9840-BE032824A590}"/>
              </a:ext>
            </a:extLst>
          </p:cNvPr>
          <p:cNvSpPr>
            <a:spLocks noGrp="1"/>
          </p:cNvSpPr>
          <p:nvPr>
            <p:ph idx="1"/>
          </p:nvPr>
        </p:nvSpPr>
        <p:spPr>
          <a:xfrm rot="12221098">
            <a:off x="7033161" y="2422330"/>
            <a:ext cx="1969570" cy="1722674"/>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8" name="Larme 7">
            <a:extLst>
              <a:ext uri="{FF2B5EF4-FFF2-40B4-BE49-F238E27FC236}">
                <a16:creationId xmlns:a16="http://schemas.microsoft.com/office/drawing/2014/main" id="{EC08931D-6D04-5345-A155-28F58ECA1732}"/>
              </a:ext>
            </a:extLst>
          </p:cNvPr>
          <p:cNvSpPr/>
          <p:nvPr/>
        </p:nvSpPr>
        <p:spPr>
          <a:xfrm rot="6819132">
            <a:off x="4176223" y="581318"/>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arme 9">
            <a:extLst>
              <a:ext uri="{FF2B5EF4-FFF2-40B4-BE49-F238E27FC236}">
                <a16:creationId xmlns:a16="http://schemas.microsoft.com/office/drawing/2014/main" id="{EDF08349-E5D3-F34A-A262-F84371FA870E}"/>
              </a:ext>
            </a:extLst>
          </p:cNvPr>
          <p:cNvSpPr/>
          <p:nvPr/>
        </p:nvSpPr>
        <p:spPr>
          <a:xfrm rot="250629">
            <a:off x="2911748" y="3835279"/>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Larme 10">
            <a:extLst>
              <a:ext uri="{FF2B5EF4-FFF2-40B4-BE49-F238E27FC236}">
                <a16:creationId xmlns:a16="http://schemas.microsoft.com/office/drawing/2014/main" id="{4FC5DFD1-2340-ED45-8E5C-7A5D7FD7AC97}"/>
              </a:ext>
            </a:extLst>
          </p:cNvPr>
          <p:cNvSpPr/>
          <p:nvPr/>
        </p:nvSpPr>
        <p:spPr>
          <a:xfrm rot="16018860">
            <a:off x="6417022" y="4300605"/>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Larme 11">
            <a:extLst>
              <a:ext uri="{FF2B5EF4-FFF2-40B4-BE49-F238E27FC236}">
                <a16:creationId xmlns:a16="http://schemas.microsoft.com/office/drawing/2014/main" id="{DBFA60F7-E985-B64B-8DC4-0E9FCC7389F2}"/>
              </a:ext>
            </a:extLst>
          </p:cNvPr>
          <p:cNvSpPr/>
          <p:nvPr/>
        </p:nvSpPr>
        <p:spPr>
          <a:xfrm rot="19250300">
            <a:off x="4553985" y="4874591"/>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192C3145-825B-FB46-A9A6-2F51F07CB4C3}"/>
              </a:ext>
            </a:extLst>
          </p:cNvPr>
          <p:cNvSpPr txBox="1"/>
          <p:nvPr/>
        </p:nvSpPr>
        <p:spPr>
          <a:xfrm>
            <a:off x="5135680" y="3350384"/>
            <a:ext cx="1511027" cy="369332"/>
          </a:xfrm>
          <a:prstGeom prst="rect">
            <a:avLst/>
          </a:prstGeom>
          <a:noFill/>
        </p:spPr>
        <p:txBody>
          <a:bodyPr wrap="square" rtlCol="0">
            <a:spAutoFit/>
          </a:bodyPr>
          <a:lstStyle/>
          <a:p>
            <a:r>
              <a:rPr lang="fr-FR" dirty="0">
                <a:solidFill>
                  <a:srgbClr val="00B050"/>
                </a:solidFill>
              </a:rPr>
              <a:t>IMMERSIONS</a:t>
            </a:r>
          </a:p>
        </p:txBody>
      </p:sp>
      <p:pic>
        <p:nvPicPr>
          <p:cNvPr id="1026" name="Picture 2">
            <a:extLst>
              <a:ext uri="{FF2B5EF4-FFF2-40B4-BE49-F238E27FC236}">
                <a16:creationId xmlns:a16="http://schemas.microsoft.com/office/drawing/2014/main" id="{F343777C-E170-5641-895F-897F6F9E8C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0451" y="1166754"/>
            <a:ext cx="12319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CF7AEC5-274B-9149-AC49-E916024EE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3221" y="2751806"/>
            <a:ext cx="1282700" cy="1117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7D91D1BB-7045-C542-9086-E69829964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621" y="4500084"/>
            <a:ext cx="12192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7CCF2A0D-6CCF-764F-BF8F-2DF177A794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7696" y="5165722"/>
            <a:ext cx="1206500" cy="11049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D88950E5-7DFE-9C43-B42A-9C98036920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6944" y="4115694"/>
            <a:ext cx="1368139" cy="109451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CEBBB13-1BED-A544-B343-CE3B0433F1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26080" y="987850"/>
            <a:ext cx="1219200" cy="1016000"/>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a:extLst>
              <a:ext uri="{FF2B5EF4-FFF2-40B4-BE49-F238E27FC236}">
                <a16:creationId xmlns:a16="http://schemas.microsoft.com/office/drawing/2014/main" id="{3257862E-CDE6-7D41-BDB4-04C034CB28E2}"/>
              </a:ext>
            </a:extLst>
          </p:cNvPr>
          <p:cNvSpPr txBox="1"/>
          <p:nvPr/>
        </p:nvSpPr>
        <p:spPr>
          <a:xfrm>
            <a:off x="8232817" y="849519"/>
            <a:ext cx="3834712" cy="1292662"/>
          </a:xfrm>
          <a:prstGeom prst="rect">
            <a:avLst/>
          </a:prstGeom>
          <a:noFill/>
        </p:spPr>
        <p:txBody>
          <a:bodyPr wrap="square" rtlCol="0">
            <a:spAutoFit/>
          </a:bodyPr>
          <a:lstStyle/>
          <a:p>
            <a:r>
              <a:rPr lang="fr-FR" sz="1400" dirty="0"/>
              <a:t>Je passe sous un petit obstacle posé sur l’eau : ligne d’eau, barreau de l’échelle flottante ou tapis à trou, en m’accrochant si besoin.</a:t>
            </a:r>
            <a:endParaRPr lang="fr-FR" sz="1400" b="0" dirty="0">
              <a:effectLst/>
            </a:endParaRPr>
          </a:p>
          <a:p>
            <a:r>
              <a:rPr lang="fr-FR" dirty="0"/>
              <a:t/>
            </a:r>
            <a:br>
              <a:rPr lang="fr-FR" dirty="0"/>
            </a:br>
            <a:endParaRPr lang="fr-FR" dirty="0"/>
          </a:p>
        </p:txBody>
      </p:sp>
      <p:sp>
        <p:nvSpPr>
          <p:cNvPr id="26" name="ZoneTexte 25">
            <a:extLst>
              <a:ext uri="{FF2B5EF4-FFF2-40B4-BE49-F238E27FC236}">
                <a16:creationId xmlns:a16="http://schemas.microsoft.com/office/drawing/2014/main" id="{F440226A-540B-DD4A-AB57-377250AB76F1}"/>
              </a:ext>
            </a:extLst>
          </p:cNvPr>
          <p:cNvSpPr txBox="1"/>
          <p:nvPr/>
        </p:nvSpPr>
        <p:spPr>
          <a:xfrm>
            <a:off x="8236246" y="1508264"/>
            <a:ext cx="2650222" cy="523220"/>
          </a:xfrm>
          <a:prstGeom prst="rect">
            <a:avLst/>
          </a:prstGeom>
          <a:noFill/>
        </p:spPr>
        <p:txBody>
          <a:bodyPr wrap="square" rtlCol="0">
            <a:spAutoFit/>
          </a:bodyPr>
          <a:lstStyle/>
          <a:p>
            <a:r>
              <a:rPr lang="fr-FR" sz="1400" dirty="0">
                <a:solidFill>
                  <a:srgbClr val="00B050"/>
                </a:solidFill>
              </a:rPr>
              <a:t>C’est réussi si je passe de l’autre côté.</a:t>
            </a:r>
          </a:p>
        </p:txBody>
      </p:sp>
      <p:sp>
        <p:nvSpPr>
          <p:cNvPr id="27" name="ZoneTexte 26">
            <a:extLst>
              <a:ext uri="{FF2B5EF4-FFF2-40B4-BE49-F238E27FC236}">
                <a16:creationId xmlns:a16="http://schemas.microsoft.com/office/drawing/2014/main" id="{35DF7883-A98B-6C46-8EF7-3F490C48E455}"/>
              </a:ext>
            </a:extLst>
          </p:cNvPr>
          <p:cNvSpPr txBox="1"/>
          <p:nvPr/>
        </p:nvSpPr>
        <p:spPr>
          <a:xfrm>
            <a:off x="9038087" y="3590878"/>
            <a:ext cx="2685327" cy="1138773"/>
          </a:xfrm>
          <a:prstGeom prst="rect">
            <a:avLst/>
          </a:prstGeom>
          <a:noFill/>
        </p:spPr>
        <p:txBody>
          <a:bodyPr wrap="square" rtlCol="0">
            <a:spAutoFit/>
          </a:bodyPr>
          <a:lstStyle/>
          <a:p>
            <a:r>
              <a:rPr lang="fr-FR" sz="1600" dirty="0"/>
              <a:t>J</a:t>
            </a:r>
            <a:r>
              <a:rPr lang="fr-FR" sz="1400" dirty="0"/>
              <a:t>e passe à travers des barreaux de la cage.</a:t>
            </a:r>
            <a:endParaRPr lang="fr-FR" sz="1400" b="0" dirty="0">
              <a:effectLst/>
            </a:endParaRPr>
          </a:p>
          <a:p>
            <a:r>
              <a:rPr lang="fr-FR" dirty="0"/>
              <a:t/>
            </a:r>
            <a:br>
              <a:rPr lang="fr-FR" dirty="0"/>
            </a:br>
            <a:endParaRPr lang="fr-FR" dirty="0"/>
          </a:p>
        </p:txBody>
      </p:sp>
      <p:sp>
        <p:nvSpPr>
          <p:cNvPr id="28" name="ZoneTexte 27">
            <a:extLst>
              <a:ext uri="{FF2B5EF4-FFF2-40B4-BE49-F238E27FC236}">
                <a16:creationId xmlns:a16="http://schemas.microsoft.com/office/drawing/2014/main" id="{B593FC4B-F822-B74D-8A77-E84C9DC1A304}"/>
              </a:ext>
            </a:extLst>
          </p:cNvPr>
          <p:cNvSpPr txBox="1"/>
          <p:nvPr/>
        </p:nvSpPr>
        <p:spPr>
          <a:xfrm>
            <a:off x="8595921" y="4323362"/>
            <a:ext cx="2851304" cy="1077218"/>
          </a:xfrm>
          <a:prstGeom prst="rect">
            <a:avLst/>
          </a:prstGeom>
          <a:noFill/>
        </p:spPr>
        <p:txBody>
          <a:bodyPr wrap="square" rtlCol="0">
            <a:spAutoFit/>
          </a:bodyPr>
          <a:lstStyle/>
          <a:p>
            <a:r>
              <a:rPr lang="fr-FR" sz="1400" dirty="0">
                <a:solidFill>
                  <a:srgbClr val="00B050"/>
                </a:solidFill>
              </a:rPr>
              <a:t>C’est réussi si je passe de l’autre côté de l’obstacle que je me suis fixé.</a:t>
            </a:r>
            <a:endParaRPr lang="fr-FR" sz="1400" b="0" dirty="0">
              <a:solidFill>
                <a:srgbClr val="00B050"/>
              </a:solidFill>
              <a:effectLst/>
            </a:endParaRPr>
          </a:p>
          <a:p>
            <a:r>
              <a:rPr lang="fr-FR" dirty="0"/>
              <a:t/>
            </a:r>
            <a:br>
              <a:rPr lang="fr-FR" dirty="0"/>
            </a:br>
            <a:endParaRPr lang="fr-FR" dirty="0"/>
          </a:p>
        </p:txBody>
      </p:sp>
      <p:sp>
        <p:nvSpPr>
          <p:cNvPr id="29" name="ZoneTexte 28">
            <a:extLst>
              <a:ext uri="{FF2B5EF4-FFF2-40B4-BE49-F238E27FC236}">
                <a16:creationId xmlns:a16="http://schemas.microsoft.com/office/drawing/2014/main" id="{583E99E3-68E2-0340-98C1-F9FE70ACE9C3}"/>
              </a:ext>
            </a:extLst>
          </p:cNvPr>
          <p:cNvSpPr txBox="1"/>
          <p:nvPr/>
        </p:nvSpPr>
        <p:spPr>
          <a:xfrm>
            <a:off x="8319732" y="5017726"/>
            <a:ext cx="3084229" cy="861774"/>
          </a:xfrm>
          <a:prstGeom prst="rect">
            <a:avLst/>
          </a:prstGeom>
          <a:noFill/>
        </p:spPr>
        <p:txBody>
          <a:bodyPr wrap="square" rtlCol="0">
            <a:spAutoFit/>
          </a:bodyPr>
          <a:lstStyle/>
          <a:p>
            <a:r>
              <a:rPr lang="fr-FR" sz="1400" dirty="0"/>
              <a:t>Je passe sous l’échelle posée sur l’eau.</a:t>
            </a:r>
            <a:endParaRPr lang="fr-FR" sz="1400" b="0" dirty="0">
              <a:effectLst/>
            </a:endParaRPr>
          </a:p>
          <a:p>
            <a:r>
              <a:rPr lang="fr-FR" dirty="0"/>
              <a:t/>
            </a:r>
            <a:br>
              <a:rPr lang="fr-FR" dirty="0"/>
            </a:br>
            <a:endParaRPr lang="fr-FR" dirty="0"/>
          </a:p>
        </p:txBody>
      </p:sp>
      <p:sp>
        <p:nvSpPr>
          <p:cNvPr id="40" name="ZoneTexte 39">
            <a:extLst>
              <a:ext uri="{FF2B5EF4-FFF2-40B4-BE49-F238E27FC236}">
                <a16:creationId xmlns:a16="http://schemas.microsoft.com/office/drawing/2014/main" id="{3F0361C3-0CE6-684B-B355-F0FF6A49540A}"/>
              </a:ext>
            </a:extLst>
          </p:cNvPr>
          <p:cNvSpPr txBox="1"/>
          <p:nvPr/>
        </p:nvSpPr>
        <p:spPr>
          <a:xfrm>
            <a:off x="246953" y="5791570"/>
            <a:ext cx="4466397" cy="523220"/>
          </a:xfrm>
          <a:prstGeom prst="rect">
            <a:avLst/>
          </a:prstGeom>
          <a:noFill/>
        </p:spPr>
        <p:txBody>
          <a:bodyPr wrap="square" rtlCol="0">
            <a:spAutoFit/>
          </a:bodyPr>
          <a:lstStyle/>
          <a:p>
            <a:r>
              <a:rPr lang="fr-FR" sz="1400" dirty="0"/>
              <a:t>Je descends à la perche en m’immergeant complètement et je lâche mes mains  pour me laisser remonter.</a:t>
            </a:r>
          </a:p>
        </p:txBody>
      </p:sp>
      <p:sp>
        <p:nvSpPr>
          <p:cNvPr id="31" name="ZoneTexte 30">
            <a:extLst>
              <a:ext uri="{FF2B5EF4-FFF2-40B4-BE49-F238E27FC236}">
                <a16:creationId xmlns:a16="http://schemas.microsoft.com/office/drawing/2014/main" id="{064E0182-6DA4-7C41-ACD4-FE61800E7584}"/>
              </a:ext>
            </a:extLst>
          </p:cNvPr>
          <p:cNvSpPr txBox="1"/>
          <p:nvPr/>
        </p:nvSpPr>
        <p:spPr>
          <a:xfrm>
            <a:off x="215199" y="6258830"/>
            <a:ext cx="4658216" cy="1077218"/>
          </a:xfrm>
          <a:prstGeom prst="rect">
            <a:avLst/>
          </a:prstGeom>
          <a:noFill/>
        </p:spPr>
        <p:txBody>
          <a:bodyPr wrap="square" rtlCol="0">
            <a:spAutoFit/>
          </a:bodyPr>
          <a:lstStyle/>
          <a:p>
            <a:r>
              <a:rPr lang="fr-FR" sz="1400" dirty="0">
                <a:solidFill>
                  <a:srgbClr val="00B050"/>
                </a:solidFill>
              </a:rPr>
              <a:t>C’est réussi si j’atteins la profondeur visée et je remonte sans rien faire.</a:t>
            </a:r>
            <a:endParaRPr lang="fr-FR" sz="1400" b="0" dirty="0">
              <a:solidFill>
                <a:srgbClr val="00B050"/>
              </a:solidFill>
              <a:effectLst/>
            </a:endParaRPr>
          </a:p>
          <a:p>
            <a:r>
              <a:rPr lang="fr-FR" dirty="0"/>
              <a:t/>
            </a:r>
            <a:br>
              <a:rPr lang="fr-FR" dirty="0"/>
            </a:br>
            <a:endParaRPr lang="fr-FR" dirty="0"/>
          </a:p>
        </p:txBody>
      </p:sp>
      <p:sp>
        <p:nvSpPr>
          <p:cNvPr id="9" name="Larme 8">
            <a:extLst>
              <a:ext uri="{FF2B5EF4-FFF2-40B4-BE49-F238E27FC236}">
                <a16:creationId xmlns:a16="http://schemas.microsoft.com/office/drawing/2014/main" id="{C2F18D93-B65F-124A-922C-0EFB72D270EF}"/>
              </a:ext>
            </a:extLst>
          </p:cNvPr>
          <p:cNvSpPr/>
          <p:nvPr/>
        </p:nvSpPr>
        <p:spPr>
          <a:xfrm rot="4367606">
            <a:off x="2826381" y="1912518"/>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6" name="Picture 12">
            <a:extLst>
              <a:ext uri="{FF2B5EF4-FFF2-40B4-BE49-F238E27FC236}">
                <a16:creationId xmlns:a16="http://schemas.microsoft.com/office/drawing/2014/main" id="{050D7DB0-FF3C-3E4A-B721-BE501854F65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22414" y="2453345"/>
            <a:ext cx="1397000" cy="774700"/>
          </a:xfrm>
          <a:prstGeom prst="rect">
            <a:avLst/>
          </a:prstGeom>
          <a:noFill/>
          <a:extLst>
            <a:ext uri="{909E8E84-426E-40DD-AFC4-6F175D3DCCD1}">
              <a14:hiddenFill xmlns:a14="http://schemas.microsoft.com/office/drawing/2010/main">
                <a:solidFill>
                  <a:srgbClr val="FFFFFF"/>
                </a:solidFill>
              </a14:hiddenFill>
            </a:ext>
          </a:extLst>
        </p:spPr>
      </p:pic>
      <p:sp>
        <p:nvSpPr>
          <p:cNvPr id="32" name="ZoneTexte 31">
            <a:extLst>
              <a:ext uri="{FF2B5EF4-FFF2-40B4-BE49-F238E27FC236}">
                <a16:creationId xmlns:a16="http://schemas.microsoft.com/office/drawing/2014/main" id="{EC53CF6E-7990-4849-8EE2-F1A7ABF3D9A2}"/>
              </a:ext>
            </a:extLst>
          </p:cNvPr>
          <p:cNvSpPr txBox="1"/>
          <p:nvPr/>
        </p:nvSpPr>
        <p:spPr>
          <a:xfrm>
            <a:off x="254044" y="4099405"/>
            <a:ext cx="2707841" cy="1292662"/>
          </a:xfrm>
          <a:prstGeom prst="rect">
            <a:avLst/>
          </a:prstGeom>
          <a:noFill/>
        </p:spPr>
        <p:txBody>
          <a:bodyPr wrap="square" rtlCol="0">
            <a:spAutoFit/>
          </a:bodyPr>
          <a:lstStyle/>
          <a:p>
            <a:r>
              <a:rPr lang="fr-FR" sz="1400" dirty="0"/>
              <a:t>Je passe à travers un cerceau ou un tunnel immergé à 50 centimètres sans aucune aide.</a:t>
            </a:r>
            <a:endParaRPr lang="fr-FR" sz="1400" b="0" dirty="0">
              <a:effectLst/>
            </a:endParaRPr>
          </a:p>
          <a:p>
            <a:r>
              <a:rPr lang="fr-FR" dirty="0"/>
              <a:t/>
            </a:r>
            <a:br>
              <a:rPr lang="fr-FR" dirty="0"/>
            </a:br>
            <a:endParaRPr lang="fr-FR" dirty="0"/>
          </a:p>
        </p:txBody>
      </p:sp>
      <p:sp>
        <p:nvSpPr>
          <p:cNvPr id="33" name="ZoneTexte 32">
            <a:extLst>
              <a:ext uri="{FF2B5EF4-FFF2-40B4-BE49-F238E27FC236}">
                <a16:creationId xmlns:a16="http://schemas.microsoft.com/office/drawing/2014/main" id="{1EF3B7D6-6B9B-5543-85FB-3830FEDB9C0F}"/>
              </a:ext>
            </a:extLst>
          </p:cNvPr>
          <p:cNvSpPr txBox="1"/>
          <p:nvPr/>
        </p:nvSpPr>
        <p:spPr>
          <a:xfrm>
            <a:off x="254044" y="2745360"/>
            <a:ext cx="2795198" cy="738664"/>
          </a:xfrm>
          <a:prstGeom prst="rect">
            <a:avLst/>
          </a:prstGeom>
          <a:noFill/>
        </p:spPr>
        <p:txBody>
          <a:bodyPr wrap="square" rtlCol="0">
            <a:spAutoFit/>
          </a:bodyPr>
          <a:lstStyle/>
          <a:p>
            <a:r>
              <a:rPr lang="fr-FR" sz="1400" dirty="0"/>
              <a:t>Je passe sous le deuxième ou troisième cerceau immergé sans aucune aide. </a:t>
            </a:r>
          </a:p>
        </p:txBody>
      </p:sp>
      <p:sp>
        <p:nvSpPr>
          <p:cNvPr id="34" name="ZoneTexte 33">
            <a:extLst>
              <a:ext uri="{FF2B5EF4-FFF2-40B4-BE49-F238E27FC236}">
                <a16:creationId xmlns:a16="http://schemas.microsoft.com/office/drawing/2014/main" id="{CAEEB8A1-903B-9740-AF00-07B46FAD9AB4}"/>
              </a:ext>
            </a:extLst>
          </p:cNvPr>
          <p:cNvSpPr txBox="1"/>
          <p:nvPr/>
        </p:nvSpPr>
        <p:spPr>
          <a:xfrm>
            <a:off x="268681" y="728284"/>
            <a:ext cx="4060841" cy="1292662"/>
          </a:xfrm>
          <a:prstGeom prst="rect">
            <a:avLst/>
          </a:prstGeom>
          <a:noFill/>
        </p:spPr>
        <p:txBody>
          <a:bodyPr wrap="square" rtlCol="0">
            <a:spAutoFit/>
          </a:bodyPr>
          <a:lstStyle/>
          <a:p>
            <a:r>
              <a:rPr lang="fr-FR" sz="1400" dirty="0"/>
              <a:t>J’enchaîne le passage à travers au moins deux cerceaux immergés à des profondeurs différentes sans aucune aide.</a:t>
            </a:r>
            <a:endParaRPr lang="fr-FR" sz="1400" b="0" dirty="0">
              <a:effectLst/>
            </a:endParaRPr>
          </a:p>
          <a:p>
            <a:r>
              <a:rPr lang="fr-FR" dirty="0"/>
              <a:t/>
            </a:r>
            <a:br>
              <a:rPr lang="fr-FR" dirty="0"/>
            </a:br>
            <a:endParaRPr lang="fr-FR" dirty="0"/>
          </a:p>
        </p:txBody>
      </p:sp>
      <p:sp>
        <p:nvSpPr>
          <p:cNvPr id="35" name="ZoneTexte 34">
            <a:extLst>
              <a:ext uri="{FF2B5EF4-FFF2-40B4-BE49-F238E27FC236}">
                <a16:creationId xmlns:a16="http://schemas.microsoft.com/office/drawing/2014/main" id="{11BF8571-947D-474A-B748-F881943BFDEF}"/>
              </a:ext>
            </a:extLst>
          </p:cNvPr>
          <p:cNvSpPr txBox="1"/>
          <p:nvPr/>
        </p:nvSpPr>
        <p:spPr>
          <a:xfrm>
            <a:off x="250089" y="1379697"/>
            <a:ext cx="3698293" cy="1077218"/>
          </a:xfrm>
          <a:prstGeom prst="rect">
            <a:avLst/>
          </a:prstGeom>
          <a:noFill/>
        </p:spPr>
        <p:txBody>
          <a:bodyPr wrap="square" rtlCol="0">
            <a:spAutoFit/>
          </a:bodyPr>
          <a:lstStyle/>
          <a:p>
            <a:r>
              <a:rPr lang="fr-FR" sz="1400" dirty="0">
                <a:solidFill>
                  <a:srgbClr val="00B050"/>
                </a:solidFill>
              </a:rPr>
              <a:t>C’est réussi si je passe de l’autre côté de l’obstacle que je me suis fixé.</a:t>
            </a:r>
            <a:endParaRPr lang="fr-FR" sz="1400" b="0" dirty="0">
              <a:solidFill>
                <a:srgbClr val="00B050"/>
              </a:solidFill>
              <a:effectLst/>
            </a:endParaRPr>
          </a:p>
          <a:p>
            <a:r>
              <a:rPr lang="fr-FR" dirty="0"/>
              <a:t/>
            </a:r>
            <a:br>
              <a:rPr lang="fr-FR" dirty="0"/>
            </a:br>
            <a:endParaRPr lang="fr-FR" dirty="0"/>
          </a:p>
        </p:txBody>
      </p:sp>
      <p:sp>
        <p:nvSpPr>
          <p:cNvPr id="37" name="Rectangle 36">
            <a:extLst>
              <a:ext uri="{FF2B5EF4-FFF2-40B4-BE49-F238E27FC236}">
                <a16:creationId xmlns:a16="http://schemas.microsoft.com/office/drawing/2014/main" id="{2DA6D6BA-81F1-AE47-AED1-B15171679532}"/>
              </a:ext>
            </a:extLst>
          </p:cNvPr>
          <p:cNvSpPr/>
          <p:nvPr/>
        </p:nvSpPr>
        <p:spPr>
          <a:xfrm>
            <a:off x="209682" y="3530160"/>
            <a:ext cx="3491530" cy="525549"/>
          </a:xfrm>
          <a:prstGeom prst="rect">
            <a:avLst/>
          </a:prstGeom>
        </p:spPr>
        <p:txBody>
          <a:bodyPr wrap="square">
            <a:spAutoFit/>
          </a:bodyPr>
          <a:lstStyle/>
          <a:p>
            <a:r>
              <a:rPr lang="fr-FR" sz="1400" dirty="0">
                <a:solidFill>
                  <a:srgbClr val="00B050"/>
                </a:solidFill>
              </a:rPr>
              <a:t>C’est réussi si je passe de l’autre côté de l’obstacle que je me suis fixé.</a:t>
            </a:r>
            <a:endParaRPr lang="fr-FR" sz="1400" dirty="0"/>
          </a:p>
        </p:txBody>
      </p:sp>
    </p:spTree>
    <p:extLst>
      <p:ext uri="{BB962C8B-B14F-4D97-AF65-F5344CB8AC3E}">
        <p14:creationId xmlns:p14="http://schemas.microsoft.com/office/powerpoint/2010/main" val="711738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9B93E5D-371B-EB4B-8CE3-7E50F967C95B}"/>
              </a:ext>
            </a:extLst>
          </p:cNvPr>
          <p:cNvSpPr/>
          <p:nvPr/>
        </p:nvSpPr>
        <p:spPr>
          <a:xfrm>
            <a:off x="4841293" y="2563612"/>
            <a:ext cx="1928812" cy="19573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Larme 5">
            <a:extLst>
              <a:ext uri="{FF2B5EF4-FFF2-40B4-BE49-F238E27FC236}">
                <a16:creationId xmlns:a16="http://schemas.microsoft.com/office/drawing/2014/main" id="{0E5BE449-6A71-8A49-9C2E-7F186220FA0B}"/>
              </a:ext>
            </a:extLst>
          </p:cNvPr>
          <p:cNvSpPr/>
          <p:nvPr/>
        </p:nvSpPr>
        <p:spPr>
          <a:xfrm rot="10099427">
            <a:off x="6080633" y="795055"/>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6">
            <a:extLst>
              <a:ext uri="{FF2B5EF4-FFF2-40B4-BE49-F238E27FC236}">
                <a16:creationId xmlns:a16="http://schemas.microsoft.com/office/drawing/2014/main" id="{47495797-25CA-F147-9840-BE032824A590}"/>
              </a:ext>
            </a:extLst>
          </p:cNvPr>
          <p:cNvSpPr>
            <a:spLocks noGrp="1"/>
          </p:cNvSpPr>
          <p:nvPr>
            <p:ph idx="1"/>
          </p:nvPr>
        </p:nvSpPr>
        <p:spPr>
          <a:xfrm rot="12221098">
            <a:off x="7033161" y="2422330"/>
            <a:ext cx="1969570" cy="1722674"/>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8" name="Larme 7">
            <a:extLst>
              <a:ext uri="{FF2B5EF4-FFF2-40B4-BE49-F238E27FC236}">
                <a16:creationId xmlns:a16="http://schemas.microsoft.com/office/drawing/2014/main" id="{EC08931D-6D04-5345-A155-28F58ECA1732}"/>
              </a:ext>
            </a:extLst>
          </p:cNvPr>
          <p:cNvSpPr/>
          <p:nvPr/>
        </p:nvSpPr>
        <p:spPr>
          <a:xfrm rot="6819132">
            <a:off x="4176223" y="581318"/>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arme 9">
            <a:extLst>
              <a:ext uri="{FF2B5EF4-FFF2-40B4-BE49-F238E27FC236}">
                <a16:creationId xmlns:a16="http://schemas.microsoft.com/office/drawing/2014/main" id="{EDF08349-E5D3-F34A-A262-F84371FA870E}"/>
              </a:ext>
            </a:extLst>
          </p:cNvPr>
          <p:cNvSpPr/>
          <p:nvPr/>
        </p:nvSpPr>
        <p:spPr>
          <a:xfrm rot="250629">
            <a:off x="2911748" y="3835279"/>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Larme 10">
            <a:extLst>
              <a:ext uri="{FF2B5EF4-FFF2-40B4-BE49-F238E27FC236}">
                <a16:creationId xmlns:a16="http://schemas.microsoft.com/office/drawing/2014/main" id="{4FC5DFD1-2340-ED45-8E5C-7A5D7FD7AC97}"/>
              </a:ext>
            </a:extLst>
          </p:cNvPr>
          <p:cNvSpPr/>
          <p:nvPr/>
        </p:nvSpPr>
        <p:spPr>
          <a:xfrm rot="16018860">
            <a:off x="6417022" y="4300605"/>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192C3145-825B-FB46-A9A6-2F51F07CB4C3}"/>
              </a:ext>
            </a:extLst>
          </p:cNvPr>
          <p:cNvSpPr txBox="1"/>
          <p:nvPr/>
        </p:nvSpPr>
        <p:spPr>
          <a:xfrm>
            <a:off x="5094996" y="3429000"/>
            <a:ext cx="1511027" cy="369332"/>
          </a:xfrm>
          <a:prstGeom prst="rect">
            <a:avLst/>
          </a:prstGeom>
          <a:noFill/>
        </p:spPr>
        <p:txBody>
          <a:bodyPr wrap="square" rtlCol="0">
            <a:spAutoFit/>
          </a:bodyPr>
          <a:lstStyle/>
          <a:p>
            <a:r>
              <a:rPr lang="fr-FR" dirty="0">
                <a:solidFill>
                  <a:schemeClr val="accent4">
                    <a:lumMod val="60000"/>
                    <a:lumOff val="40000"/>
                  </a:schemeClr>
                </a:solidFill>
              </a:rPr>
              <a:t>FLOTTAISONS</a:t>
            </a:r>
          </a:p>
        </p:txBody>
      </p:sp>
      <p:sp>
        <p:nvSpPr>
          <p:cNvPr id="15" name="ZoneTexte 14">
            <a:extLst>
              <a:ext uri="{FF2B5EF4-FFF2-40B4-BE49-F238E27FC236}">
                <a16:creationId xmlns:a16="http://schemas.microsoft.com/office/drawing/2014/main" id="{3257862E-CDE6-7D41-BDB4-04C034CB28E2}"/>
              </a:ext>
            </a:extLst>
          </p:cNvPr>
          <p:cNvSpPr txBox="1"/>
          <p:nvPr/>
        </p:nvSpPr>
        <p:spPr>
          <a:xfrm>
            <a:off x="8232817" y="849519"/>
            <a:ext cx="3834712" cy="1077218"/>
          </a:xfrm>
          <a:prstGeom prst="rect">
            <a:avLst/>
          </a:prstGeom>
          <a:noFill/>
        </p:spPr>
        <p:txBody>
          <a:bodyPr wrap="square" rtlCol="0">
            <a:spAutoFit/>
          </a:bodyPr>
          <a:lstStyle/>
          <a:p>
            <a:r>
              <a:rPr lang="fr-FR" sz="1400" dirty="0"/>
              <a:t>En me tenant au bord, je laisse remonter mes jambes à la surface (ma tête est hors de l’eau).</a:t>
            </a:r>
          </a:p>
          <a:p>
            <a:r>
              <a:rPr lang="fr-FR" dirty="0"/>
              <a:t/>
            </a:r>
            <a:br>
              <a:rPr lang="fr-FR" dirty="0"/>
            </a:br>
            <a:endParaRPr lang="fr-FR" dirty="0"/>
          </a:p>
        </p:txBody>
      </p:sp>
      <p:sp>
        <p:nvSpPr>
          <p:cNvPr id="26" name="ZoneTexte 25">
            <a:extLst>
              <a:ext uri="{FF2B5EF4-FFF2-40B4-BE49-F238E27FC236}">
                <a16:creationId xmlns:a16="http://schemas.microsoft.com/office/drawing/2014/main" id="{F440226A-540B-DD4A-AB57-377250AB76F1}"/>
              </a:ext>
            </a:extLst>
          </p:cNvPr>
          <p:cNvSpPr txBox="1"/>
          <p:nvPr/>
        </p:nvSpPr>
        <p:spPr>
          <a:xfrm>
            <a:off x="8232817" y="1299035"/>
            <a:ext cx="2650222" cy="954107"/>
          </a:xfrm>
          <a:prstGeom prst="rect">
            <a:avLst/>
          </a:prstGeom>
          <a:noFill/>
        </p:spPr>
        <p:txBody>
          <a:bodyPr wrap="square" rtlCol="0">
            <a:spAutoFit/>
          </a:bodyPr>
          <a:lstStyle/>
          <a:p>
            <a:r>
              <a:rPr lang="fr-FR" sz="1400" dirty="0">
                <a:solidFill>
                  <a:schemeClr val="accent4">
                    <a:lumMod val="60000"/>
                    <a:lumOff val="40000"/>
                  </a:schemeClr>
                </a:solidFill>
              </a:rPr>
              <a:t>C’est réussi si je m’allonge le plus possible.</a:t>
            </a:r>
          </a:p>
          <a:p>
            <a:r>
              <a:rPr lang="fr-FR" sz="1400" dirty="0"/>
              <a:t/>
            </a:r>
            <a:br>
              <a:rPr lang="fr-FR" sz="1400" dirty="0"/>
            </a:br>
            <a:endParaRPr lang="fr-FR" sz="1400" dirty="0">
              <a:solidFill>
                <a:srgbClr val="00B050"/>
              </a:solidFill>
            </a:endParaRPr>
          </a:p>
        </p:txBody>
      </p:sp>
      <p:sp>
        <p:nvSpPr>
          <p:cNvPr id="27" name="ZoneTexte 26">
            <a:extLst>
              <a:ext uri="{FF2B5EF4-FFF2-40B4-BE49-F238E27FC236}">
                <a16:creationId xmlns:a16="http://schemas.microsoft.com/office/drawing/2014/main" id="{35DF7883-A98B-6C46-8EF7-3F490C48E455}"/>
              </a:ext>
            </a:extLst>
          </p:cNvPr>
          <p:cNvSpPr txBox="1"/>
          <p:nvPr/>
        </p:nvSpPr>
        <p:spPr>
          <a:xfrm>
            <a:off x="8900295" y="3727754"/>
            <a:ext cx="2685327" cy="1077218"/>
          </a:xfrm>
          <a:prstGeom prst="rect">
            <a:avLst/>
          </a:prstGeom>
          <a:noFill/>
        </p:spPr>
        <p:txBody>
          <a:bodyPr wrap="square" rtlCol="0">
            <a:spAutoFit/>
          </a:bodyPr>
          <a:lstStyle/>
          <a:p>
            <a:r>
              <a:rPr lang="fr-FR" sz="1400" dirty="0"/>
              <a:t>Je flotte sur le ventre, tête dans l’eau, en me tenant au bord.</a:t>
            </a:r>
          </a:p>
          <a:p>
            <a:r>
              <a:rPr lang="fr-FR" dirty="0"/>
              <a:t/>
            </a:r>
            <a:br>
              <a:rPr lang="fr-FR" dirty="0"/>
            </a:br>
            <a:endParaRPr lang="fr-FR" dirty="0"/>
          </a:p>
        </p:txBody>
      </p:sp>
      <p:sp>
        <p:nvSpPr>
          <p:cNvPr id="28" name="ZoneTexte 27">
            <a:extLst>
              <a:ext uri="{FF2B5EF4-FFF2-40B4-BE49-F238E27FC236}">
                <a16:creationId xmlns:a16="http://schemas.microsoft.com/office/drawing/2014/main" id="{B593FC4B-F822-B74D-8A77-E84C9DC1A304}"/>
              </a:ext>
            </a:extLst>
          </p:cNvPr>
          <p:cNvSpPr txBox="1"/>
          <p:nvPr/>
        </p:nvSpPr>
        <p:spPr>
          <a:xfrm>
            <a:off x="8595921" y="4323362"/>
            <a:ext cx="2851304" cy="1015663"/>
          </a:xfrm>
          <a:prstGeom prst="rect">
            <a:avLst/>
          </a:prstGeom>
          <a:noFill/>
        </p:spPr>
        <p:txBody>
          <a:bodyPr wrap="square" rtlCol="0">
            <a:spAutoFit/>
          </a:bodyPr>
          <a:lstStyle/>
          <a:p>
            <a:r>
              <a:rPr lang="fr-FR" sz="1400" dirty="0">
                <a:solidFill>
                  <a:schemeClr val="accent4">
                    <a:lumMod val="60000"/>
                    <a:lumOff val="40000"/>
                  </a:schemeClr>
                </a:solidFill>
              </a:rPr>
              <a:t>C’est réussi si je flotte le temps prévu en respectant la flottaison choisie.</a:t>
            </a:r>
            <a:r>
              <a:rPr lang="fr-FR" dirty="0"/>
              <a:t/>
            </a:r>
            <a:br>
              <a:rPr lang="fr-FR" dirty="0"/>
            </a:br>
            <a:endParaRPr lang="fr-FR" dirty="0"/>
          </a:p>
        </p:txBody>
      </p:sp>
      <p:sp>
        <p:nvSpPr>
          <p:cNvPr id="29" name="ZoneTexte 28">
            <a:extLst>
              <a:ext uri="{FF2B5EF4-FFF2-40B4-BE49-F238E27FC236}">
                <a16:creationId xmlns:a16="http://schemas.microsoft.com/office/drawing/2014/main" id="{583E99E3-68E2-0340-98C1-F9FE70ACE9C3}"/>
              </a:ext>
            </a:extLst>
          </p:cNvPr>
          <p:cNvSpPr txBox="1"/>
          <p:nvPr/>
        </p:nvSpPr>
        <p:spPr>
          <a:xfrm>
            <a:off x="8298327" y="5063656"/>
            <a:ext cx="3084229" cy="1292662"/>
          </a:xfrm>
          <a:prstGeom prst="rect">
            <a:avLst/>
          </a:prstGeom>
          <a:noFill/>
        </p:spPr>
        <p:txBody>
          <a:bodyPr wrap="square" rtlCol="0">
            <a:spAutoFit/>
          </a:bodyPr>
          <a:lstStyle/>
          <a:p>
            <a:r>
              <a:rPr lang="fr-FR" sz="1400" dirty="0"/>
              <a:t>Je flotte sur le ventre ou sur le dos, tête dans l’eau, en me tenant à une ligne d’eau. </a:t>
            </a:r>
          </a:p>
          <a:p>
            <a:r>
              <a:rPr lang="fr-FR" dirty="0"/>
              <a:t/>
            </a:r>
            <a:br>
              <a:rPr lang="fr-FR" dirty="0"/>
            </a:br>
            <a:endParaRPr lang="fr-FR" dirty="0"/>
          </a:p>
        </p:txBody>
      </p:sp>
      <p:sp>
        <p:nvSpPr>
          <p:cNvPr id="40" name="ZoneTexte 39">
            <a:extLst>
              <a:ext uri="{FF2B5EF4-FFF2-40B4-BE49-F238E27FC236}">
                <a16:creationId xmlns:a16="http://schemas.microsoft.com/office/drawing/2014/main" id="{3F0361C3-0CE6-684B-B355-F0FF6A49540A}"/>
              </a:ext>
            </a:extLst>
          </p:cNvPr>
          <p:cNvSpPr txBox="1"/>
          <p:nvPr/>
        </p:nvSpPr>
        <p:spPr>
          <a:xfrm>
            <a:off x="947405" y="6021058"/>
            <a:ext cx="3651320" cy="954107"/>
          </a:xfrm>
          <a:prstGeom prst="rect">
            <a:avLst/>
          </a:prstGeom>
          <a:noFill/>
        </p:spPr>
        <p:txBody>
          <a:bodyPr wrap="square" rtlCol="0">
            <a:spAutoFit/>
          </a:bodyPr>
          <a:lstStyle/>
          <a:p>
            <a:r>
              <a:rPr lang="fr-FR" sz="1400" dirty="0"/>
              <a:t>Je flotte sur le ventre ou sur le dos, tête dans l’eau en me tenant à une frite ou une planche.</a:t>
            </a:r>
          </a:p>
          <a:p>
            <a:r>
              <a:rPr lang="fr-FR" sz="1400" dirty="0"/>
              <a:t/>
            </a:r>
            <a:br>
              <a:rPr lang="fr-FR" sz="1400" dirty="0"/>
            </a:br>
            <a:endParaRPr lang="fr-FR" sz="1400" dirty="0"/>
          </a:p>
        </p:txBody>
      </p:sp>
      <p:sp>
        <p:nvSpPr>
          <p:cNvPr id="9" name="Larme 8">
            <a:extLst>
              <a:ext uri="{FF2B5EF4-FFF2-40B4-BE49-F238E27FC236}">
                <a16:creationId xmlns:a16="http://schemas.microsoft.com/office/drawing/2014/main" id="{C2F18D93-B65F-124A-922C-0EFB72D270EF}"/>
              </a:ext>
            </a:extLst>
          </p:cNvPr>
          <p:cNvSpPr/>
          <p:nvPr/>
        </p:nvSpPr>
        <p:spPr>
          <a:xfrm rot="4367606">
            <a:off x="2826381" y="1912518"/>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EC53CF6E-7990-4849-8EE2-F1A7ABF3D9A2}"/>
              </a:ext>
            </a:extLst>
          </p:cNvPr>
          <p:cNvSpPr txBox="1"/>
          <p:nvPr/>
        </p:nvSpPr>
        <p:spPr>
          <a:xfrm>
            <a:off x="131223" y="4354273"/>
            <a:ext cx="2851304" cy="1169551"/>
          </a:xfrm>
          <a:prstGeom prst="rect">
            <a:avLst/>
          </a:prstGeom>
          <a:noFill/>
        </p:spPr>
        <p:txBody>
          <a:bodyPr wrap="square" rtlCol="0">
            <a:spAutoFit/>
          </a:bodyPr>
          <a:lstStyle/>
          <a:p>
            <a:r>
              <a:rPr lang="fr-FR" sz="1400" dirty="0"/>
              <a:t>Je flotte sur le ventre ou sur le dos, tête dans l’eau, sans aucune aide pendant au moins 3 secondes.</a:t>
            </a:r>
          </a:p>
          <a:p>
            <a:r>
              <a:rPr lang="fr-FR" sz="1400" dirty="0"/>
              <a:t/>
            </a:r>
            <a:br>
              <a:rPr lang="fr-FR" sz="1400" dirty="0"/>
            </a:br>
            <a:endParaRPr lang="fr-FR" sz="1400" dirty="0"/>
          </a:p>
        </p:txBody>
      </p:sp>
      <p:sp>
        <p:nvSpPr>
          <p:cNvPr id="33" name="ZoneTexte 32">
            <a:extLst>
              <a:ext uri="{FF2B5EF4-FFF2-40B4-BE49-F238E27FC236}">
                <a16:creationId xmlns:a16="http://schemas.microsoft.com/office/drawing/2014/main" id="{1EF3B7D6-6B9B-5543-85FB-3830FEDB9C0F}"/>
              </a:ext>
            </a:extLst>
          </p:cNvPr>
          <p:cNvSpPr txBox="1"/>
          <p:nvPr/>
        </p:nvSpPr>
        <p:spPr>
          <a:xfrm>
            <a:off x="131015" y="2225809"/>
            <a:ext cx="2795198" cy="1169551"/>
          </a:xfrm>
          <a:prstGeom prst="rect">
            <a:avLst/>
          </a:prstGeom>
          <a:noFill/>
        </p:spPr>
        <p:txBody>
          <a:bodyPr wrap="square" rtlCol="0">
            <a:spAutoFit/>
          </a:bodyPr>
          <a:lstStyle/>
          <a:p>
            <a:r>
              <a:rPr lang="fr-FR" sz="1400" dirty="0"/>
              <a:t>Je flotte sur le ventre ou sur le dos sans aucune aide pendant au moins 5 secondes.</a:t>
            </a:r>
          </a:p>
          <a:p>
            <a:r>
              <a:rPr lang="fr-FR" sz="1400" dirty="0"/>
              <a:t/>
            </a:r>
            <a:br>
              <a:rPr lang="fr-FR" sz="1400" dirty="0"/>
            </a:br>
            <a:endParaRPr lang="fr-FR" sz="1400" dirty="0"/>
          </a:p>
        </p:txBody>
      </p:sp>
      <p:sp>
        <p:nvSpPr>
          <p:cNvPr id="34" name="ZoneTexte 33">
            <a:extLst>
              <a:ext uri="{FF2B5EF4-FFF2-40B4-BE49-F238E27FC236}">
                <a16:creationId xmlns:a16="http://schemas.microsoft.com/office/drawing/2014/main" id="{CAEEB8A1-903B-9740-AF00-07B46FAD9AB4}"/>
              </a:ext>
            </a:extLst>
          </p:cNvPr>
          <p:cNvSpPr txBox="1"/>
          <p:nvPr/>
        </p:nvSpPr>
        <p:spPr>
          <a:xfrm>
            <a:off x="633527" y="858267"/>
            <a:ext cx="4060841" cy="1077218"/>
          </a:xfrm>
          <a:prstGeom prst="rect">
            <a:avLst/>
          </a:prstGeom>
          <a:noFill/>
        </p:spPr>
        <p:txBody>
          <a:bodyPr wrap="square" rtlCol="0">
            <a:spAutoFit/>
          </a:bodyPr>
          <a:lstStyle/>
          <a:p>
            <a:r>
              <a:rPr lang="fr-FR" sz="1400" dirty="0"/>
              <a:t>Je flotte sur le dos sans aucune aide pendant au moins 10 secondes.</a:t>
            </a:r>
          </a:p>
          <a:p>
            <a:r>
              <a:rPr lang="fr-FR" dirty="0"/>
              <a:t/>
            </a:r>
            <a:br>
              <a:rPr lang="fr-FR" dirty="0"/>
            </a:br>
            <a:endParaRPr lang="fr-FR" dirty="0"/>
          </a:p>
        </p:txBody>
      </p:sp>
      <p:pic>
        <p:nvPicPr>
          <p:cNvPr id="2050" name="Picture 2">
            <a:extLst>
              <a:ext uri="{FF2B5EF4-FFF2-40B4-BE49-F238E27FC236}">
                <a16:creationId xmlns:a16="http://schemas.microsoft.com/office/drawing/2014/main" id="{C496FC81-17D9-F14E-8A0E-4F74FD6B0E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6127" y="1156129"/>
            <a:ext cx="1314772" cy="110073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A8211A6-8586-0741-A33F-B1BC43B4C3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4665" y="4323623"/>
            <a:ext cx="922122" cy="71720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id="{C7119F74-BFE2-C745-8BB5-F7D5E384AC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7082" y="5108169"/>
            <a:ext cx="944013" cy="742482"/>
          </a:xfrm>
          <a:prstGeom prst="rect">
            <a:avLst/>
          </a:prstGeom>
          <a:noFill/>
          <a:extLst>
            <a:ext uri="{909E8E84-426E-40DD-AFC4-6F175D3DCCD1}">
              <a14:hiddenFill xmlns:a14="http://schemas.microsoft.com/office/drawing/2010/main">
                <a:solidFill>
                  <a:srgbClr val="FFFFFF"/>
                </a:solidFill>
              </a14:hiddenFill>
            </a:ext>
          </a:extLst>
        </p:spPr>
      </p:pic>
      <p:sp>
        <p:nvSpPr>
          <p:cNvPr id="12" name="Larme 11">
            <a:extLst>
              <a:ext uri="{FF2B5EF4-FFF2-40B4-BE49-F238E27FC236}">
                <a16:creationId xmlns:a16="http://schemas.microsoft.com/office/drawing/2014/main" id="{DBFA60F7-E985-B64B-8DC4-0E9FCC7389F2}"/>
              </a:ext>
            </a:extLst>
          </p:cNvPr>
          <p:cNvSpPr/>
          <p:nvPr/>
        </p:nvSpPr>
        <p:spPr>
          <a:xfrm rot="19250300">
            <a:off x="4553985" y="4874591"/>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60" name="Picture 12">
            <a:extLst>
              <a:ext uri="{FF2B5EF4-FFF2-40B4-BE49-F238E27FC236}">
                <a16:creationId xmlns:a16="http://schemas.microsoft.com/office/drawing/2014/main" id="{81839841-2BA2-4141-9306-6E132BA9C3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36184" b="26568"/>
          <a:stretch/>
        </p:blipFill>
        <p:spPr bwMode="auto">
          <a:xfrm>
            <a:off x="4924784" y="5172084"/>
            <a:ext cx="1191374" cy="1025843"/>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5DA9495F-D3F9-2A4B-A73A-A0D86E80A84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2162" b="27989"/>
          <a:stretch/>
        </p:blipFill>
        <p:spPr bwMode="auto">
          <a:xfrm>
            <a:off x="7338329" y="2786080"/>
            <a:ext cx="1266858" cy="1010984"/>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etoile_ventrale">
            <a:extLst>
              <a:ext uri="{FF2B5EF4-FFF2-40B4-BE49-F238E27FC236}">
                <a16:creationId xmlns:a16="http://schemas.microsoft.com/office/drawing/2014/main" id="{120DEBDD-C610-B64E-849C-C15DAAD3F6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5726" y="4178284"/>
            <a:ext cx="12573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etoile_ventrale">
            <a:extLst>
              <a:ext uri="{FF2B5EF4-FFF2-40B4-BE49-F238E27FC236}">
                <a16:creationId xmlns:a16="http://schemas.microsoft.com/office/drawing/2014/main" id="{8E21029C-2355-094C-ACE1-1496942A905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4043" y="2364220"/>
            <a:ext cx="1257300" cy="939800"/>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lanche1">
            <a:extLst>
              <a:ext uri="{FF2B5EF4-FFF2-40B4-BE49-F238E27FC236}">
                <a16:creationId xmlns:a16="http://schemas.microsoft.com/office/drawing/2014/main" id="{73F894B2-2045-8A4A-8518-207B037EFBA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40539" y="1049222"/>
            <a:ext cx="1370363" cy="877032"/>
          </a:xfrm>
          <a:prstGeom prst="rect">
            <a:avLst/>
          </a:prstGeom>
          <a:noFill/>
          <a:extLst>
            <a:ext uri="{909E8E84-426E-40DD-AFC4-6F175D3DCCD1}">
              <a14:hiddenFill xmlns:a14="http://schemas.microsoft.com/office/drawing/2010/main">
                <a:solidFill>
                  <a:srgbClr val="FFFFFF"/>
                </a:solidFill>
              </a14:hiddenFill>
            </a:ext>
          </a:extLst>
        </p:spPr>
      </p:pic>
      <p:sp>
        <p:nvSpPr>
          <p:cNvPr id="43" name="ZoneTexte 42">
            <a:extLst>
              <a:ext uri="{FF2B5EF4-FFF2-40B4-BE49-F238E27FC236}">
                <a16:creationId xmlns:a16="http://schemas.microsoft.com/office/drawing/2014/main" id="{DBF08B3D-5640-2441-96BA-E5222F4FE3DB}"/>
              </a:ext>
            </a:extLst>
          </p:cNvPr>
          <p:cNvSpPr txBox="1"/>
          <p:nvPr/>
        </p:nvSpPr>
        <p:spPr>
          <a:xfrm>
            <a:off x="650180" y="5202155"/>
            <a:ext cx="2851304" cy="1015663"/>
          </a:xfrm>
          <a:prstGeom prst="rect">
            <a:avLst/>
          </a:prstGeom>
          <a:noFill/>
        </p:spPr>
        <p:txBody>
          <a:bodyPr wrap="square" rtlCol="0">
            <a:spAutoFit/>
          </a:bodyPr>
          <a:lstStyle/>
          <a:p>
            <a:r>
              <a:rPr lang="fr-FR" sz="1400" dirty="0">
                <a:solidFill>
                  <a:schemeClr val="accent4">
                    <a:lumMod val="60000"/>
                    <a:lumOff val="40000"/>
                  </a:schemeClr>
                </a:solidFill>
              </a:rPr>
              <a:t>C’est réussi si je flotte le temps prévu en respectant la flottaison choisie.</a:t>
            </a:r>
            <a:r>
              <a:rPr lang="fr-FR" dirty="0"/>
              <a:t/>
            </a:r>
            <a:br>
              <a:rPr lang="fr-FR" dirty="0"/>
            </a:br>
            <a:endParaRPr lang="fr-FR" dirty="0"/>
          </a:p>
        </p:txBody>
      </p:sp>
      <p:sp>
        <p:nvSpPr>
          <p:cNvPr id="44" name="ZoneTexte 43">
            <a:extLst>
              <a:ext uri="{FF2B5EF4-FFF2-40B4-BE49-F238E27FC236}">
                <a16:creationId xmlns:a16="http://schemas.microsoft.com/office/drawing/2014/main" id="{F5D50E0D-37D7-5C4A-971F-3C61B2B15F00}"/>
              </a:ext>
            </a:extLst>
          </p:cNvPr>
          <p:cNvSpPr txBox="1"/>
          <p:nvPr/>
        </p:nvSpPr>
        <p:spPr>
          <a:xfrm>
            <a:off x="653145" y="1427653"/>
            <a:ext cx="2851304" cy="1015663"/>
          </a:xfrm>
          <a:prstGeom prst="rect">
            <a:avLst/>
          </a:prstGeom>
          <a:noFill/>
        </p:spPr>
        <p:txBody>
          <a:bodyPr wrap="square" rtlCol="0">
            <a:spAutoFit/>
          </a:bodyPr>
          <a:lstStyle/>
          <a:p>
            <a:r>
              <a:rPr lang="fr-FR" sz="1400" dirty="0">
                <a:solidFill>
                  <a:schemeClr val="accent4">
                    <a:lumMod val="60000"/>
                    <a:lumOff val="40000"/>
                  </a:schemeClr>
                </a:solidFill>
              </a:rPr>
              <a:t>C’est réussi si je flotte le temps prévu en respectant la flottaison choisie.</a:t>
            </a:r>
            <a:r>
              <a:rPr lang="fr-FR" dirty="0"/>
              <a:t/>
            </a:r>
            <a:br>
              <a:rPr lang="fr-FR" dirty="0"/>
            </a:br>
            <a:endParaRPr lang="fr-FR" dirty="0"/>
          </a:p>
        </p:txBody>
      </p:sp>
    </p:spTree>
    <p:extLst>
      <p:ext uri="{BB962C8B-B14F-4D97-AF65-F5344CB8AC3E}">
        <p14:creationId xmlns:p14="http://schemas.microsoft.com/office/powerpoint/2010/main" val="500480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C9B93E5D-371B-EB4B-8CE3-7E50F967C95B}"/>
              </a:ext>
            </a:extLst>
          </p:cNvPr>
          <p:cNvSpPr/>
          <p:nvPr/>
        </p:nvSpPr>
        <p:spPr>
          <a:xfrm>
            <a:off x="4841293" y="2563612"/>
            <a:ext cx="1928812" cy="195738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Larme 5">
            <a:extLst>
              <a:ext uri="{FF2B5EF4-FFF2-40B4-BE49-F238E27FC236}">
                <a16:creationId xmlns:a16="http://schemas.microsoft.com/office/drawing/2014/main" id="{0E5BE449-6A71-8A49-9C2E-7F186220FA0B}"/>
              </a:ext>
            </a:extLst>
          </p:cNvPr>
          <p:cNvSpPr/>
          <p:nvPr/>
        </p:nvSpPr>
        <p:spPr>
          <a:xfrm rot="10099427">
            <a:off x="6080633" y="795055"/>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u contenu 6">
            <a:extLst>
              <a:ext uri="{FF2B5EF4-FFF2-40B4-BE49-F238E27FC236}">
                <a16:creationId xmlns:a16="http://schemas.microsoft.com/office/drawing/2014/main" id="{47495797-25CA-F147-9840-BE032824A590}"/>
              </a:ext>
            </a:extLst>
          </p:cNvPr>
          <p:cNvSpPr>
            <a:spLocks noGrp="1"/>
          </p:cNvSpPr>
          <p:nvPr>
            <p:ph idx="1"/>
          </p:nvPr>
        </p:nvSpPr>
        <p:spPr>
          <a:xfrm rot="12221098">
            <a:off x="7033161" y="2422330"/>
            <a:ext cx="1969570" cy="1722674"/>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dirty="0"/>
          </a:p>
        </p:txBody>
      </p:sp>
      <p:sp>
        <p:nvSpPr>
          <p:cNvPr id="8" name="Larme 7">
            <a:extLst>
              <a:ext uri="{FF2B5EF4-FFF2-40B4-BE49-F238E27FC236}">
                <a16:creationId xmlns:a16="http://schemas.microsoft.com/office/drawing/2014/main" id="{EC08931D-6D04-5345-A155-28F58ECA1732}"/>
              </a:ext>
            </a:extLst>
          </p:cNvPr>
          <p:cNvSpPr/>
          <p:nvPr/>
        </p:nvSpPr>
        <p:spPr>
          <a:xfrm rot="6819132">
            <a:off x="4176223" y="581318"/>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arme 9">
            <a:extLst>
              <a:ext uri="{FF2B5EF4-FFF2-40B4-BE49-F238E27FC236}">
                <a16:creationId xmlns:a16="http://schemas.microsoft.com/office/drawing/2014/main" id="{EDF08349-E5D3-F34A-A262-F84371FA870E}"/>
              </a:ext>
            </a:extLst>
          </p:cNvPr>
          <p:cNvSpPr/>
          <p:nvPr/>
        </p:nvSpPr>
        <p:spPr>
          <a:xfrm rot="250629">
            <a:off x="2911748" y="3835279"/>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Larme 10">
            <a:extLst>
              <a:ext uri="{FF2B5EF4-FFF2-40B4-BE49-F238E27FC236}">
                <a16:creationId xmlns:a16="http://schemas.microsoft.com/office/drawing/2014/main" id="{4FC5DFD1-2340-ED45-8E5C-7A5D7FD7AC97}"/>
              </a:ext>
            </a:extLst>
          </p:cNvPr>
          <p:cNvSpPr/>
          <p:nvPr/>
        </p:nvSpPr>
        <p:spPr>
          <a:xfrm rot="16018860">
            <a:off x="6417022" y="4300605"/>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Larme 11">
            <a:extLst>
              <a:ext uri="{FF2B5EF4-FFF2-40B4-BE49-F238E27FC236}">
                <a16:creationId xmlns:a16="http://schemas.microsoft.com/office/drawing/2014/main" id="{DBFA60F7-E985-B64B-8DC4-0E9FCC7389F2}"/>
              </a:ext>
            </a:extLst>
          </p:cNvPr>
          <p:cNvSpPr/>
          <p:nvPr/>
        </p:nvSpPr>
        <p:spPr>
          <a:xfrm rot="19250300">
            <a:off x="4553985" y="4874591"/>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192C3145-825B-FB46-A9A6-2F51F07CB4C3}"/>
              </a:ext>
            </a:extLst>
          </p:cNvPr>
          <p:cNvSpPr txBox="1"/>
          <p:nvPr/>
        </p:nvSpPr>
        <p:spPr>
          <a:xfrm>
            <a:off x="4970248" y="3408110"/>
            <a:ext cx="1710190" cy="369332"/>
          </a:xfrm>
          <a:prstGeom prst="rect">
            <a:avLst/>
          </a:prstGeom>
          <a:noFill/>
        </p:spPr>
        <p:txBody>
          <a:bodyPr wrap="square" rtlCol="0">
            <a:spAutoFit/>
          </a:bodyPr>
          <a:lstStyle/>
          <a:p>
            <a:r>
              <a:rPr lang="fr-FR" dirty="0">
                <a:solidFill>
                  <a:srgbClr val="FF0000"/>
                </a:solidFill>
              </a:rPr>
              <a:t>DEPLACEMENTS</a:t>
            </a:r>
          </a:p>
        </p:txBody>
      </p:sp>
      <p:sp>
        <p:nvSpPr>
          <p:cNvPr id="15" name="ZoneTexte 14">
            <a:extLst>
              <a:ext uri="{FF2B5EF4-FFF2-40B4-BE49-F238E27FC236}">
                <a16:creationId xmlns:a16="http://schemas.microsoft.com/office/drawing/2014/main" id="{3257862E-CDE6-7D41-BDB4-04C034CB28E2}"/>
              </a:ext>
            </a:extLst>
          </p:cNvPr>
          <p:cNvSpPr txBox="1"/>
          <p:nvPr/>
        </p:nvSpPr>
        <p:spPr>
          <a:xfrm>
            <a:off x="8017946" y="942386"/>
            <a:ext cx="3834712" cy="861774"/>
          </a:xfrm>
          <a:prstGeom prst="rect">
            <a:avLst/>
          </a:prstGeom>
          <a:noFill/>
        </p:spPr>
        <p:txBody>
          <a:bodyPr wrap="square" rtlCol="0">
            <a:spAutoFit/>
          </a:bodyPr>
          <a:lstStyle/>
          <a:p>
            <a:r>
              <a:rPr lang="fr-FR" sz="1400" dirty="0"/>
              <a:t>Je me déplace en tenant le mur.</a:t>
            </a:r>
          </a:p>
          <a:p>
            <a:r>
              <a:rPr lang="fr-FR" dirty="0"/>
              <a:t/>
            </a:r>
            <a:br>
              <a:rPr lang="fr-FR" dirty="0"/>
            </a:br>
            <a:endParaRPr lang="fr-FR" dirty="0"/>
          </a:p>
        </p:txBody>
      </p:sp>
      <p:sp>
        <p:nvSpPr>
          <p:cNvPr id="27" name="ZoneTexte 26">
            <a:extLst>
              <a:ext uri="{FF2B5EF4-FFF2-40B4-BE49-F238E27FC236}">
                <a16:creationId xmlns:a16="http://schemas.microsoft.com/office/drawing/2014/main" id="{35DF7883-A98B-6C46-8EF7-3F490C48E455}"/>
              </a:ext>
            </a:extLst>
          </p:cNvPr>
          <p:cNvSpPr txBox="1"/>
          <p:nvPr/>
        </p:nvSpPr>
        <p:spPr>
          <a:xfrm>
            <a:off x="9103326" y="2749626"/>
            <a:ext cx="2685327" cy="1077218"/>
          </a:xfrm>
          <a:prstGeom prst="rect">
            <a:avLst/>
          </a:prstGeom>
          <a:noFill/>
        </p:spPr>
        <p:txBody>
          <a:bodyPr wrap="square" rtlCol="0">
            <a:spAutoFit/>
          </a:bodyPr>
          <a:lstStyle/>
          <a:p>
            <a:r>
              <a:rPr lang="fr-FR" sz="1400" dirty="0"/>
              <a:t>Je me déplace en tenant la ligne d’eau.</a:t>
            </a:r>
          </a:p>
          <a:p>
            <a:r>
              <a:rPr lang="fr-FR" dirty="0"/>
              <a:t/>
            </a:r>
            <a:br>
              <a:rPr lang="fr-FR" dirty="0"/>
            </a:br>
            <a:endParaRPr lang="fr-FR" dirty="0"/>
          </a:p>
        </p:txBody>
      </p:sp>
      <p:sp>
        <p:nvSpPr>
          <p:cNvPr id="28" name="ZoneTexte 27">
            <a:extLst>
              <a:ext uri="{FF2B5EF4-FFF2-40B4-BE49-F238E27FC236}">
                <a16:creationId xmlns:a16="http://schemas.microsoft.com/office/drawing/2014/main" id="{B593FC4B-F822-B74D-8A77-E84C9DC1A304}"/>
              </a:ext>
            </a:extLst>
          </p:cNvPr>
          <p:cNvSpPr txBox="1"/>
          <p:nvPr/>
        </p:nvSpPr>
        <p:spPr>
          <a:xfrm>
            <a:off x="8774887" y="1284501"/>
            <a:ext cx="2851304" cy="1384995"/>
          </a:xfrm>
          <a:prstGeom prst="rect">
            <a:avLst/>
          </a:prstGeom>
          <a:noFill/>
        </p:spPr>
        <p:txBody>
          <a:bodyPr wrap="square" rtlCol="0">
            <a:spAutoFit/>
          </a:bodyPr>
          <a:lstStyle/>
          <a:p>
            <a:r>
              <a:rPr lang="fr-FR" sz="1400" dirty="0">
                <a:solidFill>
                  <a:srgbClr val="FF0000"/>
                </a:solidFill>
              </a:rPr>
              <a:t>C’est réussi si je réalise la distance que je me suis fixé. Je respecte les modalités de déplacements prévues (sur le ventre ou sur le dos, utilisation des bras, respiration, coulée…)</a:t>
            </a:r>
          </a:p>
        </p:txBody>
      </p:sp>
      <p:sp>
        <p:nvSpPr>
          <p:cNvPr id="29" name="ZoneTexte 28">
            <a:extLst>
              <a:ext uri="{FF2B5EF4-FFF2-40B4-BE49-F238E27FC236}">
                <a16:creationId xmlns:a16="http://schemas.microsoft.com/office/drawing/2014/main" id="{583E99E3-68E2-0340-98C1-F9FE70ACE9C3}"/>
              </a:ext>
            </a:extLst>
          </p:cNvPr>
          <p:cNvSpPr txBox="1"/>
          <p:nvPr/>
        </p:nvSpPr>
        <p:spPr>
          <a:xfrm>
            <a:off x="8393187" y="4578485"/>
            <a:ext cx="3084229" cy="307777"/>
          </a:xfrm>
          <a:prstGeom prst="rect">
            <a:avLst/>
          </a:prstGeom>
          <a:noFill/>
        </p:spPr>
        <p:txBody>
          <a:bodyPr wrap="square" rtlCol="0">
            <a:spAutoFit/>
          </a:bodyPr>
          <a:lstStyle/>
          <a:p>
            <a:r>
              <a:rPr lang="fr-FR" sz="1400" dirty="0"/>
              <a:t>Je me déplace allongé avec du matériel.</a:t>
            </a:r>
          </a:p>
        </p:txBody>
      </p:sp>
      <p:sp>
        <p:nvSpPr>
          <p:cNvPr id="40" name="ZoneTexte 39">
            <a:extLst>
              <a:ext uri="{FF2B5EF4-FFF2-40B4-BE49-F238E27FC236}">
                <a16:creationId xmlns:a16="http://schemas.microsoft.com/office/drawing/2014/main" id="{3F0361C3-0CE6-684B-B355-F0FF6A49540A}"/>
              </a:ext>
            </a:extLst>
          </p:cNvPr>
          <p:cNvSpPr txBox="1"/>
          <p:nvPr/>
        </p:nvSpPr>
        <p:spPr>
          <a:xfrm>
            <a:off x="1074503" y="6109380"/>
            <a:ext cx="3766790" cy="954107"/>
          </a:xfrm>
          <a:prstGeom prst="rect">
            <a:avLst/>
          </a:prstGeom>
          <a:noFill/>
        </p:spPr>
        <p:txBody>
          <a:bodyPr wrap="square" rtlCol="0">
            <a:spAutoFit/>
          </a:bodyPr>
          <a:lstStyle/>
          <a:p>
            <a:r>
              <a:rPr lang="fr-FR" sz="1400" dirty="0"/>
              <a:t>Je me déplace sans aide sur quelques mètres (moins de 15 mètres).</a:t>
            </a:r>
          </a:p>
          <a:p>
            <a:r>
              <a:rPr lang="fr-FR" sz="1400" dirty="0"/>
              <a:t/>
            </a:r>
            <a:br>
              <a:rPr lang="fr-FR" sz="1400" dirty="0"/>
            </a:br>
            <a:endParaRPr lang="fr-FR" sz="1400" dirty="0"/>
          </a:p>
        </p:txBody>
      </p:sp>
      <p:sp>
        <p:nvSpPr>
          <p:cNvPr id="9" name="Larme 8">
            <a:extLst>
              <a:ext uri="{FF2B5EF4-FFF2-40B4-BE49-F238E27FC236}">
                <a16:creationId xmlns:a16="http://schemas.microsoft.com/office/drawing/2014/main" id="{C2F18D93-B65F-124A-922C-0EFB72D270EF}"/>
              </a:ext>
            </a:extLst>
          </p:cNvPr>
          <p:cNvSpPr/>
          <p:nvPr/>
        </p:nvSpPr>
        <p:spPr>
          <a:xfrm rot="4367606">
            <a:off x="2826381" y="1912518"/>
            <a:ext cx="1932972" cy="1730235"/>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a:extLst>
              <a:ext uri="{FF2B5EF4-FFF2-40B4-BE49-F238E27FC236}">
                <a16:creationId xmlns:a16="http://schemas.microsoft.com/office/drawing/2014/main" id="{EC53CF6E-7990-4849-8EE2-F1A7ABF3D9A2}"/>
              </a:ext>
            </a:extLst>
          </p:cNvPr>
          <p:cNvSpPr txBox="1"/>
          <p:nvPr/>
        </p:nvSpPr>
        <p:spPr>
          <a:xfrm>
            <a:off x="268516" y="4016429"/>
            <a:ext cx="2707841" cy="1292662"/>
          </a:xfrm>
          <a:prstGeom prst="rect">
            <a:avLst/>
          </a:prstGeom>
          <a:noFill/>
        </p:spPr>
        <p:txBody>
          <a:bodyPr wrap="square" rtlCol="0">
            <a:spAutoFit/>
          </a:bodyPr>
          <a:lstStyle/>
          <a:p>
            <a:r>
              <a:rPr lang="fr-FR" sz="1400" dirty="0"/>
              <a:t>Je me déplace sans aide et sans appui sur le ventre ou sur le dos sur 15 mètres (jusqu’à l’échelle).</a:t>
            </a:r>
          </a:p>
          <a:p>
            <a:r>
              <a:rPr lang="fr-FR" dirty="0"/>
              <a:t/>
            </a:r>
            <a:br>
              <a:rPr lang="fr-FR" dirty="0"/>
            </a:br>
            <a:endParaRPr lang="fr-FR" dirty="0"/>
          </a:p>
        </p:txBody>
      </p:sp>
      <p:sp>
        <p:nvSpPr>
          <p:cNvPr id="33" name="ZoneTexte 32">
            <a:extLst>
              <a:ext uri="{FF2B5EF4-FFF2-40B4-BE49-F238E27FC236}">
                <a16:creationId xmlns:a16="http://schemas.microsoft.com/office/drawing/2014/main" id="{1EF3B7D6-6B9B-5543-85FB-3830FEDB9C0F}"/>
              </a:ext>
            </a:extLst>
          </p:cNvPr>
          <p:cNvSpPr txBox="1"/>
          <p:nvPr/>
        </p:nvSpPr>
        <p:spPr>
          <a:xfrm>
            <a:off x="321116" y="2614002"/>
            <a:ext cx="2795198" cy="738664"/>
          </a:xfrm>
          <a:prstGeom prst="rect">
            <a:avLst/>
          </a:prstGeom>
          <a:noFill/>
        </p:spPr>
        <p:txBody>
          <a:bodyPr wrap="square" rtlCol="0">
            <a:spAutoFit/>
          </a:bodyPr>
          <a:lstStyle/>
          <a:p>
            <a:r>
              <a:rPr lang="fr-FR" sz="1400" dirty="0"/>
              <a:t>Je nage sans aide sur le ventre et/ou sur le dos sur plus de 15 mètres (je dépasse l’échelle).</a:t>
            </a:r>
          </a:p>
        </p:txBody>
      </p:sp>
      <p:sp>
        <p:nvSpPr>
          <p:cNvPr id="34" name="ZoneTexte 33">
            <a:extLst>
              <a:ext uri="{FF2B5EF4-FFF2-40B4-BE49-F238E27FC236}">
                <a16:creationId xmlns:a16="http://schemas.microsoft.com/office/drawing/2014/main" id="{CAEEB8A1-903B-9740-AF00-07B46FAD9AB4}"/>
              </a:ext>
            </a:extLst>
          </p:cNvPr>
          <p:cNvSpPr txBox="1"/>
          <p:nvPr/>
        </p:nvSpPr>
        <p:spPr>
          <a:xfrm>
            <a:off x="313877" y="747278"/>
            <a:ext cx="4060841" cy="1077218"/>
          </a:xfrm>
          <a:prstGeom prst="rect">
            <a:avLst/>
          </a:prstGeom>
          <a:noFill/>
        </p:spPr>
        <p:txBody>
          <a:bodyPr wrap="square" rtlCol="0">
            <a:spAutoFit/>
          </a:bodyPr>
          <a:lstStyle/>
          <a:p>
            <a:r>
              <a:rPr lang="fr-FR" sz="1400" dirty="0"/>
              <a:t>Je nage sans aide sur le ventre et/ou sur le dos sur 25 mètres (je traverse toute la zone).</a:t>
            </a:r>
          </a:p>
          <a:p>
            <a:r>
              <a:rPr lang="fr-FR" dirty="0"/>
              <a:t/>
            </a:r>
            <a:br>
              <a:rPr lang="fr-FR" dirty="0"/>
            </a:br>
            <a:endParaRPr lang="fr-FR" dirty="0"/>
          </a:p>
        </p:txBody>
      </p:sp>
      <p:pic>
        <p:nvPicPr>
          <p:cNvPr id="3074" name="Picture 2">
            <a:extLst>
              <a:ext uri="{FF2B5EF4-FFF2-40B4-BE49-F238E27FC236}">
                <a16:creationId xmlns:a16="http://schemas.microsoft.com/office/drawing/2014/main" id="{97708622-37D7-9246-A2E3-E5242CCD3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2528" y="1271640"/>
            <a:ext cx="12319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008E145C-C43E-D742-B1EA-6E586DDBA8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4721" y="2868777"/>
            <a:ext cx="12192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17D760FF-D66C-1846-BD6C-212B60E3ED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2371" y="4588634"/>
            <a:ext cx="1264323" cy="10576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7563DDF1-D0E2-F84C-BE74-09F1EC3FF0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021" y="5181612"/>
            <a:ext cx="1308653" cy="1100736"/>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4C9A1283-57A9-D34D-A574-2C0CBC4670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8488" y="4099957"/>
            <a:ext cx="13589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a:extLst>
              <a:ext uri="{FF2B5EF4-FFF2-40B4-BE49-F238E27FC236}">
                <a16:creationId xmlns:a16="http://schemas.microsoft.com/office/drawing/2014/main" id="{4B3F34C6-202B-2443-A038-DB72A73E39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9881" y="2063935"/>
            <a:ext cx="878188" cy="73866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E3A6846D-5730-2B4F-BC3A-90E43FE1D2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38592" y="2865872"/>
            <a:ext cx="775523" cy="692431"/>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12">
            <a:extLst>
              <a:ext uri="{FF2B5EF4-FFF2-40B4-BE49-F238E27FC236}">
                <a16:creationId xmlns:a16="http://schemas.microsoft.com/office/drawing/2014/main" id="{BAEB3832-A409-6447-9FA3-ED0980F7A5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1040" y="695945"/>
            <a:ext cx="878188" cy="738663"/>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4">
            <a:extLst>
              <a:ext uri="{FF2B5EF4-FFF2-40B4-BE49-F238E27FC236}">
                <a16:creationId xmlns:a16="http://schemas.microsoft.com/office/drawing/2014/main" id="{0A28E816-85BA-574D-82C3-5520B083AA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67965" y="1531715"/>
            <a:ext cx="775523" cy="692431"/>
          </a:xfrm>
          <a:prstGeom prst="rect">
            <a:avLst/>
          </a:prstGeom>
          <a:noFill/>
          <a:extLst>
            <a:ext uri="{909E8E84-426E-40DD-AFC4-6F175D3DCCD1}">
              <a14:hiddenFill xmlns:a14="http://schemas.microsoft.com/office/drawing/2010/main">
                <a:solidFill>
                  <a:srgbClr val="FFFFFF"/>
                </a:solidFill>
              </a14:hiddenFill>
            </a:ext>
          </a:extLst>
        </p:spPr>
      </p:pic>
      <p:sp>
        <p:nvSpPr>
          <p:cNvPr id="44" name="ZoneTexte 43">
            <a:extLst>
              <a:ext uri="{FF2B5EF4-FFF2-40B4-BE49-F238E27FC236}">
                <a16:creationId xmlns:a16="http://schemas.microsoft.com/office/drawing/2014/main" id="{6BB9FB5B-86A1-724F-B691-9D03C174D6A8}"/>
              </a:ext>
            </a:extLst>
          </p:cNvPr>
          <p:cNvSpPr txBox="1"/>
          <p:nvPr/>
        </p:nvSpPr>
        <p:spPr>
          <a:xfrm>
            <a:off x="8393187" y="4802308"/>
            <a:ext cx="2851304" cy="1384995"/>
          </a:xfrm>
          <a:prstGeom prst="rect">
            <a:avLst/>
          </a:prstGeom>
          <a:noFill/>
        </p:spPr>
        <p:txBody>
          <a:bodyPr wrap="square" rtlCol="0">
            <a:spAutoFit/>
          </a:bodyPr>
          <a:lstStyle/>
          <a:p>
            <a:r>
              <a:rPr lang="fr-FR" sz="1400" dirty="0">
                <a:solidFill>
                  <a:srgbClr val="FF0000"/>
                </a:solidFill>
              </a:rPr>
              <a:t>C’est réussi si je réalise la distance que je me suis fixé. Je respecte les modalités de déplacements prévues (sur le ventre ou sur le dos, utilisation des bras, respiration, coulée…)</a:t>
            </a:r>
          </a:p>
        </p:txBody>
      </p:sp>
      <p:sp>
        <p:nvSpPr>
          <p:cNvPr id="45" name="ZoneTexte 44">
            <a:extLst>
              <a:ext uri="{FF2B5EF4-FFF2-40B4-BE49-F238E27FC236}">
                <a16:creationId xmlns:a16="http://schemas.microsoft.com/office/drawing/2014/main" id="{388E6B06-BAAE-EC4D-A5EA-F0B441AFE6F7}"/>
              </a:ext>
            </a:extLst>
          </p:cNvPr>
          <p:cNvSpPr txBox="1"/>
          <p:nvPr/>
        </p:nvSpPr>
        <p:spPr>
          <a:xfrm>
            <a:off x="246301" y="4785805"/>
            <a:ext cx="2851304" cy="1384995"/>
          </a:xfrm>
          <a:prstGeom prst="rect">
            <a:avLst/>
          </a:prstGeom>
          <a:noFill/>
        </p:spPr>
        <p:txBody>
          <a:bodyPr wrap="square" rtlCol="0">
            <a:spAutoFit/>
          </a:bodyPr>
          <a:lstStyle/>
          <a:p>
            <a:r>
              <a:rPr lang="fr-FR" sz="1400" dirty="0">
                <a:solidFill>
                  <a:srgbClr val="FF0000"/>
                </a:solidFill>
              </a:rPr>
              <a:t>C’est réussi si je réalise la distance que je me suis fixé. Je respecte les modalités de déplacements prévues (sur le ventre ou sur le dos, utilisation des bras, respiration, coulée…)</a:t>
            </a:r>
          </a:p>
        </p:txBody>
      </p:sp>
      <p:sp>
        <p:nvSpPr>
          <p:cNvPr id="46" name="ZoneTexte 45">
            <a:extLst>
              <a:ext uri="{FF2B5EF4-FFF2-40B4-BE49-F238E27FC236}">
                <a16:creationId xmlns:a16="http://schemas.microsoft.com/office/drawing/2014/main" id="{303693E6-33FB-3946-A3BB-8D62901AFE45}"/>
              </a:ext>
            </a:extLst>
          </p:cNvPr>
          <p:cNvSpPr txBox="1"/>
          <p:nvPr/>
        </p:nvSpPr>
        <p:spPr>
          <a:xfrm>
            <a:off x="310545" y="1293811"/>
            <a:ext cx="2851304" cy="1384995"/>
          </a:xfrm>
          <a:prstGeom prst="rect">
            <a:avLst/>
          </a:prstGeom>
          <a:noFill/>
        </p:spPr>
        <p:txBody>
          <a:bodyPr wrap="square" rtlCol="0">
            <a:spAutoFit/>
          </a:bodyPr>
          <a:lstStyle/>
          <a:p>
            <a:r>
              <a:rPr lang="fr-FR" sz="1400" dirty="0">
                <a:solidFill>
                  <a:srgbClr val="FF0000"/>
                </a:solidFill>
              </a:rPr>
              <a:t>C’est réussi si je réalise la distance que je me suis fixé. Je respecte les modalités de déplacements prévues (sur le ventre ou sur le dos, utilisation des bras, respiration, coulée…)</a:t>
            </a:r>
          </a:p>
        </p:txBody>
      </p:sp>
    </p:spTree>
    <p:extLst>
      <p:ext uri="{BB962C8B-B14F-4D97-AF65-F5344CB8AC3E}">
        <p14:creationId xmlns:p14="http://schemas.microsoft.com/office/powerpoint/2010/main" val="3698517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Larme 57">
            <a:extLst>
              <a:ext uri="{FF2B5EF4-FFF2-40B4-BE49-F238E27FC236}">
                <a16:creationId xmlns:a16="http://schemas.microsoft.com/office/drawing/2014/main" id="{2748818B-CCDC-6E4B-B422-ADE6AED0C318}"/>
              </a:ext>
            </a:extLst>
          </p:cNvPr>
          <p:cNvSpPr/>
          <p:nvPr/>
        </p:nvSpPr>
        <p:spPr>
          <a:xfrm rot="2173309">
            <a:off x="834429" y="2631169"/>
            <a:ext cx="2747911" cy="2410915"/>
          </a:xfrm>
          <a:prstGeom prst="teardrop">
            <a:avLst>
              <a:gd name="adj" fmla="val 160548"/>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9" name="Larme 58">
            <a:extLst>
              <a:ext uri="{FF2B5EF4-FFF2-40B4-BE49-F238E27FC236}">
                <a16:creationId xmlns:a16="http://schemas.microsoft.com/office/drawing/2014/main" id="{C09E73C5-83EE-8749-9E5F-3AAA4C39CF36}"/>
              </a:ext>
            </a:extLst>
          </p:cNvPr>
          <p:cNvSpPr/>
          <p:nvPr/>
        </p:nvSpPr>
        <p:spPr>
          <a:xfrm rot="12600929">
            <a:off x="7557256" y="2000443"/>
            <a:ext cx="2973799" cy="2409212"/>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60" name="Larme 59">
            <a:extLst>
              <a:ext uri="{FF2B5EF4-FFF2-40B4-BE49-F238E27FC236}">
                <a16:creationId xmlns:a16="http://schemas.microsoft.com/office/drawing/2014/main" id="{225DA3A9-F201-E54A-BA77-CBD0959CEA9F}"/>
              </a:ext>
            </a:extLst>
          </p:cNvPr>
          <p:cNvSpPr/>
          <p:nvPr/>
        </p:nvSpPr>
        <p:spPr>
          <a:xfrm rot="18834077">
            <a:off x="4822013" y="4947200"/>
            <a:ext cx="1972216" cy="1651172"/>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6" name="Larme 15">
            <a:extLst>
              <a:ext uri="{FF2B5EF4-FFF2-40B4-BE49-F238E27FC236}">
                <a16:creationId xmlns:a16="http://schemas.microsoft.com/office/drawing/2014/main" id="{8C79866A-844A-BF48-8BA9-124BB5D6D5D9}"/>
              </a:ext>
            </a:extLst>
          </p:cNvPr>
          <p:cNvSpPr/>
          <p:nvPr/>
        </p:nvSpPr>
        <p:spPr>
          <a:xfrm rot="7410660">
            <a:off x="4786503" y="441622"/>
            <a:ext cx="1972216" cy="1651172"/>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1" name="Larme 10">
            <a:extLst>
              <a:ext uri="{FF2B5EF4-FFF2-40B4-BE49-F238E27FC236}">
                <a16:creationId xmlns:a16="http://schemas.microsoft.com/office/drawing/2014/main" id="{4FC5DFD1-2340-ED45-8E5C-7A5D7FD7AC97}"/>
              </a:ext>
            </a:extLst>
          </p:cNvPr>
          <p:cNvSpPr/>
          <p:nvPr/>
        </p:nvSpPr>
        <p:spPr>
          <a:xfrm rot="16617586">
            <a:off x="6606664" y="2954406"/>
            <a:ext cx="2785396" cy="4074994"/>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Larme 49">
            <a:extLst>
              <a:ext uri="{FF2B5EF4-FFF2-40B4-BE49-F238E27FC236}">
                <a16:creationId xmlns:a16="http://schemas.microsoft.com/office/drawing/2014/main" id="{9B3B4D67-A521-D945-A43B-C8B1639DAC9A}"/>
              </a:ext>
            </a:extLst>
          </p:cNvPr>
          <p:cNvSpPr/>
          <p:nvPr/>
        </p:nvSpPr>
        <p:spPr>
          <a:xfrm rot="10504900">
            <a:off x="6093505" y="312045"/>
            <a:ext cx="4265490" cy="2991792"/>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Larme 29">
            <a:extLst>
              <a:ext uri="{FF2B5EF4-FFF2-40B4-BE49-F238E27FC236}">
                <a16:creationId xmlns:a16="http://schemas.microsoft.com/office/drawing/2014/main" id="{3FAF959C-ED32-2F4B-9F93-7916869880FA}"/>
              </a:ext>
            </a:extLst>
          </p:cNvPr>
          <p:cNvSpPr/>
          <p:nvPr/>
        </p:nvSpPr>
        <p:spPr>
          <a:xfrm rot="5400000">
            <a:off x="1951816" y="-29049"/>
            <a:ext cx="3166752" cy="4007721"/>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8" name="Larme 47">
            <a:extLst>
              <a:ext uri="{FF2B5EF4-FFF2-40B4-BE49-F238E27FC236}">
                <a16:creationId xmlns:a16="http://schemas.microsoft.com/office/drawing/2014/main" id="{869F81F0-BABB-914C-A63F-6A09C2CD0DFF}"/>
              </a:ext>
            </a:extLst>
          </p:cNvPr>
          <p:cNvSpPr/>
          <p:nvPr/>
        </p:nvSpPr>
        <p:spPr>
          <a:xfrm rot="21364122">
            <a:off x="1718698" y="3801119"/>
            <a:ext cx="4037021" cy="2668980"/>
          </a:xfrm>
          <a:prstGeom prst="teardrop">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llipse 3">
            <a:extLst>
              <a:ext uri="{FF2B5EF4-FFF2-40B4-BE49-F238E27FC236}">
                <a16:creationId xmlns:a16="http://schemas.microsoft.com/office/drawing/2014/main" id="{C9B93E5D-371B-EB4B-8CE3-7E50F967C95B}"/>
              </a:ext>
            </a:extLst>
          </p:cNvPr>
          <p:cNvSpPr/>
          <p:nvPr/>
        </p:nvSpPr>
        <p:spPr>
          <a:xfrm>
            <a:off x="5230706" y="2912129"/>
            <a:ext cx="1254707" cy="120356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192C3145-825B-FB46-A9A6-2F51F07CB4C3}"/>
              </a:ext>
            </a:extLst>
          </p:cNvPr>
          <p:cNvSpPr txBox="1"/>
          <p:nvPr/>
        </p:nvSpPr>
        <p:spPr>
          <a:xfrm>
            <a:off x="5253170" y="3363119"/>
            <a:ext cx="1511027" cy="369332"/>
          </a:xfrm>
          <a:prstGeom prst="rect">
            <a:avLst/>
          </a:prstGeom>
          <a:noFill/>
        </p:spPr>
        <p:txBody>
          <a:bodyPr wrap="square" rtlCol="0">
            <a:spAutoFit/>
          </a:bodyPr>
          <a:lstStyle/>
          <a:p>
            <a:r>
              <a:rPr lang="fr-FR" dirty="0">
                <a:solidFill>
                  <a:srgbClr val="00B050"/>
                </a:solidFill>
              </a:rPr>
              <a:t>M</a:t>
            </a:r>
            <a:r>
              <a:rPr lang="fr-FR" dirty="0">
                <a:solidFill>
                  <a:srgbClr val="FFC000"/>
                </a:solidFill>
              </a:rPr>
              <a:t>A</a:t>
            </a:r>
            <a:r>
              <a:rPr lang="fr-FR" dirty="0">
                <a:solidFill>
                  <a:srgbClr val="00B050"/>
                </a:solidFill>
              </a:rPr>
              <a:t> </a:t>
            </a:r>
            <a:r>
              <a:rPr lang="fr-FR" dirty="0">
                <a:solidFill>
                  <a:srgbClr val="00B0F0"/>
                </a:solidFill>
              </a:rPr>
              <a:t>F</a:t>
            </a:r>
            <a:r>
              <a:rPr lang="fr-FR" dirty="0">
                <a:solidFill>
                  <a:srgbClr val="00B050"/>
                </a:solidFill>
              </a:rPr>
              <a:t>L</a:t>
            </a:r>
            <a:r>
              <a:rPr lang="fr-FR" dirty="0">
                <a:solidFill>
                  <a:srgbClr val="FF0000"/>
                </a:solidFill>
              </a:rPr>
              <a:t>E</a:t>
            </a:r>
            <a:r>
              <a:rPr lang="fr-FR" dirty="0">
                <a:solidFill>
                  <a:srgbClr val="00B050"/>
                </a:solidFill>
              </a:rPr>
              <a:t>U</a:t>
            </a:r>
            <a:r>
              <a:rPr lang="fr-FR" dirty="0">
                <a:solidFill>
                  <a:srgbClr val="00B0F0"/>
                </a:solidFill>
              </a:rPr>
              <a:t>R</a:t>
            </a:r>
          </a:p>
        </p:txBody>
      </p:sp>
      <p:sp>
        <p:nvSpPr>
          <p:cNvPr id="2" name="Larme 1">
            <a:extLst>
              <a:ext uri="{FF2B5EF4-FFF2-40B4-BE49-F238E27FC236}">
                <a16:creationId xmlns:a16="http://schemas.microsoft.com/office/drawing/2014/main" id="{82BF7374-DC73-AF4C-9AA4-D13E8644C730}"/>
              </a:ext>
            </a:extLst>
          </p:cNvPr>
          <p:cNvSpPr/>
          <p:nvPr/>
        </p:nvSpPr>
        <p:spPr>
          <a:xfrm rot="5789516">
            <a:off x="4604267" y="2522838"/>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9" name="Larme 38">
            <a:extLst>
              <a:ext uri="{FF2B5EF4-FFF2-40B4-BE49-F238E27FC236}">
                <a16:creationId xmlns:a16="http://schemas.microsoft.com/office/drawing/2014/main" id="{5EFAA8F2-B24A-6D46-A43D-80B960EB6249}"/>
              </a:ext>
            </a:extLst>
          </p:cNvPr>
          <p:cNvSpPr/>
          <p:nvPr/>
        </p:nvSpPr>
        <p:spPr>
          <a:xfrm rot="13389471">
            <a:off x="6499744" y="3191715"/>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1" name="Larme 40">
            <a:extLst>
              <a:ext uri="{FF2B5EF4-FFF2-40B4-BE49-F238E27FC236}">
                <a16:creationId xmlns:a16="http://schemas.microsoft.com/office/drawing/2014/main" id="{2918F814-98D6-E044-9A1F-7788B4200F5D}"/>
              </a:ext>
            </a:extLst>
          </p:cNvPr>
          <p:cNvSpPr/>
          <p:nvPr/>
        </p:nvSpPr>
        <p:spPr>
          <a:xfrm rot="15929965">
            <a:off x="6270960" y="3721185"/>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2" name="Larme 41">
            <a:extLst>
              <a:ext uri="{FF2B5EF4-FFF2-40B4-BE49-F238E27FC236}">
                <a16:creationId xmlns:a16="http://schemas.microsoft.com/office/drawing/2014/main" id="{7A3E8609-2196-D740-971B-FACBA0D5B580}"/>
              </a:ext>
            </a:extLst>
          </p:cNvPr>
          <p:cNvSpPr/>
          <p:nvPr/>
        </p:nvSpPr>
        <p:spPr>
          <a:xfrm rot="2239205">
            <a:off x="4512870" y="3462209"/>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3" name="Larme 42">
            <a:extLst>
              <a:ext uri="{FF2B5EF4-FFF2-40B4-BE49-F238E27FC236}">
                <a16:creationId xmlns:a16="http://schemas.microsoft.com/office/drawing/2014/main" id="{F1D7E69B-AC22-0744-9A07-A6A4714B9625}"/>
              </a:ext>
            </a:extLst>
          </p:cNvPr>
          <p:cNvSpPr/>
          <p:nvPr/>
        </p:nvSpPr>
        <p:spPr>
          <a:xfrm rot="17794072">
            <a:off x="5722405" y="4061486"/>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4" name="Larme 43">
            <a:extLst>
              <a:ext uri="{FF2B5EF4-FFF2-40B4-BE49-F238E27FC236}">
                <a16:creationId xmlns:a16="http://schemas.microsoft.com/office/drawing/2014/main" id="{BE4192A0-1C7B-8747-83D8-EDE28DF1E72E}"/>
              </a:ext>
            </a:extLst>
          </p:cNvPr>
          <p:cNvSpPr/>
          <p:nvPr/>
        </p:nvSpPr>
        <p:spPr>
          <a:xfrm rot="20271510">
            <a:off x="5124228" y="4085808"/>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5" name="Larme 44">
            <a:extLst>
              <a:ext uri="{FF2B5EF4-FFF2-40B4-BE49-F238E27FC236}">
                <a16:creationId xmlns:a16="http://schemas.microsoft.com/office/drawing/2014/main" id="{5D7C2D3E-BFA9-7045-8A09-3DD3E8E574A4}"/>
              </a:ext>
            </a:extLst>
          </p:cNvPr>
          <p:cNvSpPr/>
          <p:nvPr/>
        </p:nvSpPr>
        <p:spPr>
          <a:xfrm rot="2999534">
            <a:off x="4362831" y="3032446"/>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46" name="Larme 45">
            <a:extLst>
              <a:ext uri="{FF2B5EF4-FFF2-40B4-BE49-F238E27FC236}">
                <a16:creationId xmlns:a16="http://schemas.microsoft.com/office/drawing/2014/main" id="{2EE5706F-5270-9D48-887B-04E364699F04}"/>
              </a:ext>
            </a:extLst>
          </p:cNvPr>
          <p:cNvSpPr/>
          <p:nvPr/>
        </p:nvSpPr>
        <p:spPr>
          <a:xfrm rot="11245894">
            <a:off x="6409935" y="2693625"/>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1" name="Larme 50">
            <a:extLst>
              <a:ext uri="{FF2B5EF4-FFF2-40B4-BE49-F238E27FC236}">
                <a16:creationId xmlns:a16="http://schemas.microsoft.com/office/drawing/2014/main" id="{9C5D5059-4712-B445-BF36-5E4D0AA6064D}"/>
              </a:ext>
            </a:extLst>
          </p:cNvPr>
          <p:cNvSpPr/>
          <p:nvPr/>
        </p:nvSpPr>
        <p:spPr>
          <a:xfrm rot="17599537">
            <a:off x="5909948" y="4017084"/>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2" name="Larme 51">
            <a:extLst>
              <a:ext uri="{FF2B5EF4-FFF2-40B4-BE49-F238E27FC236}">
                <a16:creationId xmlns:a16="http://schemas.microsoft.com/office/drawing/2014/main" id="{44882EA1-DCB8-A64B-80E6-99C31CB2E019}"/>
              </a:ext>
            </a:extLst>
          </p:cNvPr>
          <p:cNvSpPr/>
          <p:nvPr/>
        </p:nvSpPr>
        <p:spPr>
          <a:xfrm rot="20780196">
            <a:off x="4817688" y="3983672"/>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4" name="Larme 53">
            <a:extLst>
              <a:ext uri="{FF2B5EF4-FFF2-40B4-BE49-F238E27FC236}">
                <a16:creationId xmlns:a16="http://schemas.microsoft.com/office/drawing/2014/main" id="{425DB92F-BB1F-8C46-BEE2-0DC6A44694E4}"/>
              </a:ext>
            </a:extLst>
          </p:cNvPr>
          <p:cNvSpPr/>
          <p:nvPr/>
        </p:nvSpPr>
        <p:spPr>
          <a:xfrm rot="7059198">
            <a:off x="5064735" y="2262576"/>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5" name="Larme 54">
            <a:extLst>
              <a:ext uri="{FF2B5EF4-FFF2-40B4-BE49-F238E27FC236}">
                <a16:creationId xmlns:a16="http://schemas.microsoft.com/office/drawing/2014/main" id="{D06517EB-49BD-E34B-93E5-432BAD959D13}"/>
              </a:ext>
            </a:extLst>
          </p:cNvPr>
          <p:cNvSpPr/>
          <p:nvPr/>
        </p:nvSpPr>
        <p:spPr>
          <a:xfrm rot="9599879">
            <a:off x="6076405" y="2420184"/>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56" name="Larme 55">
            <a:extLst>
              <a:ext uri="{FF2B5EF4-FFF2-40B4-BE49-F238E27FC236}">
                <a16:creationId xmlns:a16="http://schemas.microsoft.com/office/drawing/2014/main" id="{F54554C0-78A4-B848-9DFE-511BCF954878}"/>
              </a:ext>
            </a:extLst>
          </p:cNvPr>
          <p:cNvSpPr/>
          <p:nvPr/>
        </p:nvSpPr>
        <p:spPr>
          <a:xfrm rot="7909376">
            <a:off x="5494051" y="2233812"/>
            <a:ext cx="818018" cy="793107"/>
          </a:xfrm>
          <a:prstGeom prst="teardrop">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3" name="ZoneTexte 2">
            <a:extLst>
              <a:ext uri="{FF2B5EF4-FFF2-40B4-BE49-F238E27FC236}">
                <a16:creationId xmlns:a16="http://schemas.microsoft.com/office/drawing/2014/main" id="{4720E5B7-3382-324D-8820-C5D096473F99}"/>
              </a:ext>
            </a:extLst>
          </p:cNvPr>
          <p:cNvSpPr txBox="1"/>
          <p:nvPr/>
        </p:nvSpPr>
        <p:spPr>
          <a:xfrm>
            <a:off x="2968132" y="1651645"/>
            <a:ext cx="1370621" cy="646331"/>
          </a:xfrm>
          <a:prstGeom prst="rect">
            <a:avLst/>
          </a:prstGeom>
          <a:noFill/>
        </p:spPr>
        <p:txBody>
          <a:bodyPr wrap="square" rtlCol="0">
            <a:spAutoFit/>
          </a:bodyPr>
          <a:lstStyle/>
          <a:p>
            <a:r>
              <a:rPr lang="fr-FR" dirty="0"/>
              <a:t>Vignette entrée</a:t>
            </a:r>
          </a:p>
        </p:txBody>
      </p:sp>
      <p:sp>
        <p:nvSpPr>
          <p:cNvPr id="26" name="ZoneTexte 25">
            <a:extLst>
              <a:ext uri="{FF2B5EF4-FFF2-40B4-BE49-F238E27FC236}">
                <a16:creationId xmlns:a16="http://schemas.microsoft.com/office/drawing/2014/main" id="{3EE9CA16-1EDF-F94E-9250-9660B2C8CD25}"/>
              </a:ext>
            </a:extLst>
          </p:cNvPr>
          <p:cNvSpPr txBox="1"/>
          <p:nvPr/>
        </p:nvSpPr>
        <p:spPr>
          <a:xfrm>
            <a:off x="7641442" y="1528690"/>
            <a:ext cx="1370621" cy="646331"/>
          </a:xfrm>
          <a:prstGeom prst="rect">
            <a:avLst/>
          </a:prstGeom>
          <a:noFill/>
        </p:spPr>
        <p:txBody>
          <a:bodyPr wrap="square" rtlCol="0">
            <a:spAutoFit/>
          </a:bodyPr>
          <a:lstStyle/>
          <a:p>
            <a:r>
              <a:rPr lang="fr-FR" dirty="0"/>
              <a:t>Vignette immersion</a:t>
            </a:r>
          </a:p>
        </p:txBody>
      </p:sp>
      <p:sp>
        <p:nvSpPr>
          <p:cNvPr id="27" name="ZoneTexte 26">
            <a:extLst>
              <a:ext uri="{FF2B5EF4-FFF2-40B4-BE49-F238E27FC236}">
                <a16:creationId xmlns:a16="http://schemas.microsoft.com/office/drawing/2014/main" id="{B5DE84E9-7361-834C-B1A5-8C749EF83C05}"/>
              </a:ext>
            </a:extLst>
          </p:cNvPr>
          <p:cNvSpPr txBox="1"/>
          <p:nvPr/>
        </p:nvSpPr>
        <p:spPr>
          <a:xfrm>
            <a:off x="2968132" y="4710739"/>
            <a:ext cx="1370621" cy="646331"/>
          </a:xfrm>
          <a:prstGeom prst="rect">
            <a:avLst/>
          </a:prstGeom>
          <a:noFill/>
        </p:spPr>
        <p:txBody>
          <a:bodyPr wrap="square" rtlCol="0">
            <a:spAutoFit/>
          </a:bodyPr>
          <a:lstStyle/>
          <a:p>
            <a:r>
              <a:rPr lang="fr-FR" dirty="0"/>
              <a:t>Vignette flottaison</a:t>
            </a:r>
          </a:p>
        </p:txBody>
      </p:sp>
      <p:sp>
        <p:nvSpPr>
          <p:cNvPr id="28" name="ZoneTexte 27">
            <a:extLst>
              <a:ext uri="{FF2B5EF4-FFF2-40B4-BE49-F238E27FC236}">
                <a16:creationId xmlns:a16="http://schemas.microsoft.com/office/drawing/2014/main" id="{9EF62F8B-7A3F-1841-AFC0-7F97F0F2031F}"/>
              </a:ext>
            </a:extLst>
          </p:cNvPr>
          <p:cNvSpPr txBox="1"/>
          <p:nvPr/>
        </p:nvSpPr>
        <p:spPr>
          <a:xfrm>
            <a:off x="7587118" y="4623070"/>
            <a:ext cx="1424945" cy="646331"/>
          </a:xfrm>
          <a:prstGeom prst="rect">
            <a:avLst/>
          </a:prstGeom>
          <a:noFill/>
        </p:spPr>
        <p:txBody>
          <a:bodyPr wrap="square" rtlCol="0">
            <a:spAutoFit/>
          </a:bodyPr>
          <a:lstStyle/>
          <a:p>
            <a:r>
              <a:rPr lang="fr-FR" dirty="0"/>
              <a:t>Vignette </a:t>
            </a:r>
            <a:br>
              <a:rPr lang="fr-FR" dirty="0"/>
            </a:br>
            <a:r>
              <a:rPr lang="fr-FR" dirty="0"/>
              <a:t>déplacement </a:t>
            </a:r>
          </a:p>
        </p:txBody>
      </p:sp>
    </p:spTree>
    <p:extLst>
      <p:ext uri="{BB962C8B-B14F-4D97-AF65-F5344CB8AC3E}">
        <p14:creationId xmlns:p14="http://schemas.microsoft.com/office/powerpoint/2010/main" val="187598690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928</Words>
  <Application>Microsoft Office PowerPoint</Application>
  <PresentationFormat>Grand écran</PresentationFormat>
  <Paragraphs>96</Paragraphs>
  <Slides>9</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Thème Office</vt:lpstr>
      <vt:lpstr>Et toi, comment sera ta fleur ?</vt:lpstr>
      <vt:lpstr>Présentation PowerPoint</vt:lpstr>
      <vt:lpstr>Mon projet d’action : dans les 4 cases, je peux coller les images des actions que je vais réaliser à la piscine (ou écrire). Je dois réussir ce projet au moins 2 fois sur 3. J’ai le droit de modifier mon projet à la piscine si je m’aperçois qu’il est trop facile ou trop difficile.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 toi, Comment sera ta fleur ?</dc:title>
  <dc:creator>Dey Dey</dc:creator>
  <cp:lastModifiedBy>circo</cp:lastModifiedBy>
  <cp:revision>27</cp:revision>
  <dcterms:created xsi:type="dcterms:W3CDTF">2021-06-02T15:57:01Z</dcterms:created>
  <dcterms:modified xsi:type="dcterms:W3CDTF">2021-06-29T13:15:51Z</dcterms:modified>
</cp:coreProperties>
</file>